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C02"/>
    <a:srgbClr val="FDD72E"/>
    <a:srgbClr val="3370EF"/>
    <a:srgbClr val="1A6B9F"/>
    <a:srgbClr val="186A9C"/>
    <a:srgbClr val="316EEB"/>
    <a:srgbClr val="AA9C73"/>
    <a:srgbClr val="FDD62E"/>
    <a:srgbClr val="5F5D5E"/>
    <a:srgbClr val="F48F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44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919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671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601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084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53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016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51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154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7244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472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246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23625-D8B6-4EE5-9C9C-C47862FD28F9}" type="datetimeFigureOut">
              <a:rPr lang="th-TH" smtClean="0"/>
              <a:t>19/12/60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21A02-A740-42E9-B25F-1B1C902C33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255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97" y="-241505"/>
            <a:ext cx="12302794" cy="19996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034" y="1269846"/>
            <a:ext cx="7321931" cy="55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97" y="-241505"/>
            <a:ext cx="12302794" cy="199966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29277" y="994773"/>
            <a:ext cx="11333446" cy="5863227"/>
            <a:chOff x="142051" y="994773"/>
            <a:chExt cx="11333446" cy="586322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051" y="1383318"/>
              <a:ext cx="3346994" cy="5474682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06310" y="994773"/>
              <a:ext cx="3724979" cy="1341236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89045" y="1843873"/>
              <a:ext cx="7986452" cy="33348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182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97" y="-241505"/>
            <a:ext cx="12302794" cy="199966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277" y="1383318"/>
            <a:ext cx="3346994" cy="54746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3536" y="994773"/>
            <a:ext cx="8492464" cy="13412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6271" y="1881409"/>
            <a:ext cx="7986452" cy="512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6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97" y="-241505"/>
            <a:ext cx="12302794" cy="199966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289050" y="1396018"/>
            <a:ext cx="591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277" y="1383318"/>
            <a:ext cx="3346994" cy="54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3536" y="994773"/>
            <a:ext cx="8492464" cy="13412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5759" y="1796309"/>
            <a:ext cx="8510754" cy="44454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16466" y="6288277"/>
            <a:ext cx="2231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latin typeface="DSN PatPong Extend" panose="00000400000000000000" pitchFamily="2" charset="-34"/>
                <a:cs typeface="DSN PatPong Extend" panose="00000400000000000000" pitchFamily="2" charset="-34"/>
              </a:rPr>
              <a:t>รวม  </a:t>
            </a:r>
            <a:r>
              <a:rPr lang="en-US" dirty="0" smtClean="0">
                <a:latin typeface="DSN PatPong Extend" panose="00000400000000000000" pitchFamily="2" charset="-34"/>
                <a:cs typeface="DSN PatPong Extend" panose="00000400000000000000" pitchFamily="2" charset="-34"/>
              </a:rPr>
              <a:t>168,100</a:t>
            </a:r>
            <a:endParaRPr lang="th-TH" dirty="0">
              <a:latin typeface="DSN PatPong Extend" panose="00000400000000000000" pitchFamily="2" charset="-34"/>
              <a:cs typeface="DSN PatPong Extend" panose="000004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371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397" y="-241505"/>
            <a:ext cx="12302794" cy="199966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277" y="1383318"/>
            <a:ext cx="3346994" cy="54746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3536" y="994773"/>
            <a:ext cx="8492464" cy="13412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6271" y="1870377"/>
            <a:ext cx="7986452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7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2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Angsana New</vt:lpstr>
      <vt:lpstr>Arial</vt:lpstr>
      <vt:lpstr>Calibri</vt:lpstr>
      <vt:lpstr>Calibri Light</vt:lpstr>
      <vt:lpstr>Cordia New</vt:lpstr>
      <vt:lpstr>DSN PatPong Extend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newmodMAX</dc:creator>
  <cp:lastModifiedBy>newmodMAX</cp:lastModifiedBy>
  <cp:revision>61</cp:revision>
  <dcterms:created xsi:type="dcterms:W3CDTF">2017-12-18T05:52:43Z</dcterms:created>
  <dcterms:modified xsi:type="dcterms:W3CDTF">2017-12-19T02:47:16Z</dcterms:modified>
</cp:coreProperties>
</file>