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30" r:id="rId2"/>
    <p:sldId id="517" r:id="rId3"/>
    <p:sldId id="713" r:id="rId4"/>
    <p:sldId id="725" r:id="rId5"/>
    <p:sldId id="719" r:id="rId6"/>
    <p:sldId id="728" r:id="rId7"/>
    <p:sldId id="729" r:id="rId8"/>
    <p:sldId id="727" r:id="rId9"/>
    <p:sldId id="726" r:id="rId1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33CC33"/>
    <a:srgbClr val="00CC66"/>
    <a:srgbClr val="0033CC"/>
    <a:srgbClr val="00CC99"/>
    <a:srgbClr val="78F890"/>
    <a:srgbClr val="FF0000"/>
    <a:srgbClr val="FFC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3785" autoAdjust="0"/>
  </p:normalViewPr>
  <p:slideViewPr>
    <p:cSldViewPr>
      <p:cViewPr varScale="1">
        <p:scale>
          <a:sx n="70" d="100"/>
          <a:sy n="70" d="100"/>
        </p:scale>
        <p:origin x="13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36" d="100"/>
        <a:sy n="3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HQ 2561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7CA27A-EB36-4000-8E06-B322AA1A195D}" type="datetimeFigureOut">
              <a:rPr lang="th-TH"/>
              <a:pPr>
                <a:defRPr/>
              </a:pPr>
              <a:t>21/08/61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A64CB-EC53-4E31-9BE6-D816D4051EC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899617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HQ 2561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4787E3-4F1D-4AF6-A3C9-7BAF8C83DD81}" type="datetimeFigureOut">
              <a:rPr lang="th-TH"/>
              <a:pPr>
                <a:defRPr/>
              </a:pPr>
              <a:t>21/08/61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1C045A-7C35-450D-8B2E-0805A5E154D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662597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C045A-7C35-450D-8B2E-0805A5E154D9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HQ 2561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987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HQ 2561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C045A-7C35-450D-8B2E-0805A5E154D9}" type="slidenum">
              <a:rPr lang="th-TH" smtClean="0"/>
              <a:pPr>
                <a:defRPr/>
              </a:pPr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426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หน้า1.jpg"/>
          <p:cNvPicPr>
            <a:picLocks noChangeAspect="1"/>
          </p:cNvPicPr>
          <p:nvPr userDrawn="1"/>
        </p:nvPicPr>
        <p:blipFill>
          <a:blip r:embed="rId2" cstate="print"/>
          <a:srcRect b="59122"/>
          <a:stretch>
            <a:fillRect/>
          </a:stretch>
        </p:blipFill>
        <p:spPr>
          <a:xfrm>
            <a:off x="0" y="0"/>
            <a:ext cx="9144000" cy="2520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1520" y="1700808"/>
            <a:ext cx="7772400" cy="1470025"/>
          </a:xfrm>
        </p:spPr>
        <p:txBody>
          <a:bodyPr/>
          <a:lstStyle>
            <a:lvl1pPr>
              <a:defRPr>
                <a:latin typeface="TH SarabunPSK"/>
                <a:cs typeface="TH SarabunPSK"/>
              </a:defRPr>
            </a:lvl1pPr>
          </a:lstStyle>
          <a:p>
            <a:r>
              <a:rPr lang="en-US" dirty="0" smtClean="0"/>
              <a:t>ABC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H SarabunPSK"/>
                <a:cs typeface="TH SarabunPS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05CE-9B17-4EA1-A949-072CEDDB3931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7C3FA-9CF8-4D19-8CA6-B7F8EFFE4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หน้า1_edit.jpg"/>
          <p:cNvPicPr>
            <a:picLocks noChangeAspect="1"/>
          </p:cNvPicPr>
          <p:nvPr userDrawn="1"/>
        </p:nvPicPr>
        <p:blipFill>
          <a:blip r:embed="rId3" cstate="print"/>
          <a:srcRect t="52019"/>
          <a:stretch>
            <a:fillRect/>
          </a:stretch>
        </p:blipFill>
        <p:spPr>
          <a:xfrm>
            <a:off x="0" y="3933056"/>
            <a:ext cx="9144000" cy="2924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1625-C242-4CF3-90EE-827F7A877CD5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55CD-F5C6-441F-AAB8-1D80C9385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53D6-C07B-454D-BBEF-54C54EE64FE5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9D0E-BAC1-48FE-A8D8-AD097E072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หน้า2แบบที่  3แก้2.jpg"/>
          <p:cNvPicPr>
            <a:picLocks noChangeAspect="1"/>
          </p:cNvPicPr>
          <p:nvPr userDrawn="1"/>
        </p:nvPicPr>
        <p:blipFill>
          <a:blip r:embed="rId2" cstate="print"/>
          <a:srcRect t="52019"/>
          <a:stretch>
            <a:fillRect/>
          </a:stretch>
        </p:blipFill>
        <p:spPr>
          <a:xfrm>
            <a:off x="0" y="3933056"/>
            <a:ext cx="9144000" cy="2924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rcRect b="50922"/>
          <a:stretch>
            <a:fillRect/>
          </a:stretch>
        </p:blipFill>
        <p:spPr>
          <a:xfrm>
            <a:off x="0" y="0"/>
            <a:ext cx="9159759" cy="2996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6912768" cy="936104"/>
          </a:xfrm>
        </p:spPr>
        <p:txBody>
          <a:bodyPr/>
          <a:lstStyle>
            <a:lvl1pPr>
              <a:defRPr>
                <a:latin typeface="TH SarabunPSK"/>
                <a:cs typeface="TH SarabunPS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040560"/>
          </a:xfrm>
        </p:spPr>
        <p:txBody>
          <a:bodyPr/>
          <a:lstStyle>
            <a:lvl1pPr>
              <a:defRPr>
                <a:latin typeface="TH SarabunPSK"/>
                <a:cs typeface="TH SarabunPSK"/>
              </a:defRPr>
            </a:lvl1pPr>
            <a:lvl2pPr>
              <a:defRPr>
                <a:latin typeface="TH SarabunPSK"/>
                <a:cs typeface="TH SarabunPSK"/>
              </a:defRPr>
            </a:lvl2pPr>
            <a:lvl3pPr>
              <a:defRPr>
                <a:latin typeface="TH SarabunPSK"/>
                <a:cs typeface="TH SarabunPSK"/>
              </a:defRPr>
            </a:lvl3pPr>
            <a:lvl4pPr>
              <a:defRPr>
                <a:latin typeface="TH SarabunPSK"/>
                <a:cs typeface="TH SarabunPSK"/>
              </a:defRPr>
            </a:lvl4pPr>
            <a:lvl5pPr>
              <a:defRPr>
                <a:latin typeface="TH SarabunPSK"/>
                <a:cs typeface="TH SarabunPS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78E7C-8D26-42E6-88FC-BE4EE04E3095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9694-D111-48E9-8195-70879745C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FDAA6-B448-4593-AF7E-C90CA74C7728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7BD34-5C27-4BE3-986D-1BDEE3A2D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B9AA5-5B44-4C89-9058-D8743FFBF71E}" type="datetime1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5286D-A39F-484A-AA24-F82D8316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4B6EE-B6D7-40AF-AFE2-468CA4CB3032}" type="datetime1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7126-6A4E-4B17-B7CE-02491C0E2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0A7B-DE7D-4F40-A2CC-F7DCF31B4104}" type="datetime1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3A96-F9ED-46D4-A1DE-0538F4606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043C-26AB-4E9E-A49C-3ABF2A044A5C}" type="datetime1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9A88B-6EB2-499B-8163-585F54D49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E46AC-E2F5-4F89-9843-91089060CB9C}" type="datetime1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869B8-54C7-49BD-8440-5B3389F1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CFC7B-46F7-4F31-8BA7-B7F03867EDD7}" type="datetime1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99E0-73B1-40B2-9B0D-4993C393B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118B31-6B62-4FA5-B8C4-D297AAFDA48F}" type="datetime1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B342B-A995-4DEA-B6E5-BC94902C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39694-D111-48E9-8195-70879745CDF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7624" y="1003375"/>
            <a:ext cx="5363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กิจกรรมก่อนการประชุม</a:t>
            </a:r>
            <a:endParaRPr lang="en-US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099751"/>
            <a:ext cx="784966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สมาชิกแต่ละรพ.นำข้อมูล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เดิม ที่มีอยู่ กรอกข้อมูลใน แบบฟอร์ม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Template 2018 Excel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เน้น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ตามคำอธิบาย</a:t>
            </a:r>
            <a:endParaRPr lang="en-US" sz="3200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514350" indent="-514350">
              <a:buAutoNum type="arabicPeriod" startAt="2"/>
            </a:pP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บันทึกปัญหาหัวข้อใน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ที่ไม่สามารถกรอกข้อมูล</a:t>
            </a:r>
          </a:p>
          <a:p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ได้ รวบรวมเพื่อทำความเข้าใจร่วมกันในวันประชุม</a:t>
            </a:r>
            <a:endParaRPr lang="en-US" sz="3200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endParaRPr lang="th-TH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3171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475656" y="3717032"/>
            <a:ext cx="6552728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4279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427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427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427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en-US" sz="28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สถาบัน</a:t>
            </a:r>
            <a:r>
              <a:rPr lang="th-TH" altLang="en-US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รับรองคุณภาพสถานพยาบาล (องค์การมหาชน)</a:t>
            </a:r>
          </a:p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1988840"/>
            <a:ext cx="7946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วิธีการทำ </a:t>
            </a:r>
            <a:r>
              <a:rPr lang="en-US" sz="48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</a:t>
            </a:r>
            <a:r>
              <a:rPr lang="en-US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Profile</a:t>
            </a:r>
            <a:r>
              <a:rPr lang="th-TH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4800" b="1" dirty="0" smtClean="0">
              <a:solidFill>
                <a:srgbClr val="0000FF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โดยใช้ </a:t>
            </a:r>
            <a:r>
              <a:rPr lang="en-US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Template 2018</a:t>
            </a:r>
            <a:r>
              <a:rPr lang="th-TH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48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Excel </a:t>
            </a:r>
            <a:endParaRPr lang="en-US" sz="4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7C3FA-9CF8-4D19-8CA6-B7F8EFFE49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4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692696"/>
            <a:ext cx="4347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</a:t>
            </a:r>
            <a:r>
              <a:rPr lang="th-TH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คืออะไร</a:t>
            </a:r>
            <a:endParaRPr lang="en-US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484784"/>
            <a:ext cx="7330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Profile =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รูปโครงร่าง, สรุปข้อมูลสำคัญโดยย่อ</a:t>
            </a:r>
          </a:p>
          <a:p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=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สรุปข้อมูลสำคัญของโรงพยาบาลโดยย่อ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780928"/>
            <a:ext cx="53303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</a:t>
            </a:r>
            <a:r>
              <a:rPr lang="th-TH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สำคัญอย่างไร</a:t>
            </a:r>
            <a:endParaRPr lang="en-US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550369"/>
            <a:ext cx="78496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HP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สรุปข้อมูลสำคัญอย่างกระชับ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HP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ทำให้เข้าใจบริบทขององค์กร เป็นฐานในการกำหนดทิศทางและตัดสินใจ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HP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ทำให้เห็นความสัมพันธ์ของข้อมูลสำคัญต่างๆ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การพิจารณา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HP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ทำให้เห็นโอกาสพัฒนาเบื้องต้นได้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39694-D111-48E9-8195-70879745CD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5637"/>
            <a:ext cx="8435280" cy="1459147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Template 2018.Excel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7C3FA-9CF8-4D19-8CA6-B7F8EFFE49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784976" cy="54867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83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16832"/>
            <a:ext cx="8435280" cy="147002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Template </a:t>
            </a:r>
            <a: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2018.Excel</a:t>
            </a:r>
            <a:r>
              <a:rPr lang="en-US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จัดทำบน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Excel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เพื่อให้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รพ.สรุปข้อมูลสำคัญอย่างกระชับ และตรวจสอบความสัมพันธ์ขององค์ประกอบต่างๆ เพื่อพิจารณาความสมบูรณ์และความเป็นเหตุเป็น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ผล 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File Excel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6 Sheet</a:t>
            </a:r>
            <a:b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208" y="4011102"/>
            <a:ext cx="8291264" cy="186617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1 Front page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ที่อธิบาย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What Why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ของ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How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วิธีการกรอกข้อมูลใน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7C3FA-9CF8-4D19-8CA6-B7F8EFFE49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543151"/>
            <a:ext cx="8208912" cy="1470025"/>
          </a:xfrm>
        </p:spPr>
        <p:txBody>
          <a:bodyPr/>
          <a:lstStyle/>
          <a:p>
            <a:pPr algn="l" fontAlgn="t"/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บันทึก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ข้อมูลสำคัญโดยสรุปใน </a:t>
            </a:r>
            <a:r>
              <a:rPr lang="en-US" sz="32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Entry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32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Statistic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ใน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ส่วนที่เป็น </a:t>
            </a:r>
            <a:r>
              <a:rPr lang="en-US" sz="32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cell </a:t>
            </a:r>
            <a:r>
              <a:rPr lang="th-TH" sz="32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สี</a:t>
            </a:r>
            <a:r>
              <a:rPr lang="th-TH" sz="32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เหลือง</a:t>
            </a:r>
            <a:r>
              <a:rPr lang="th-TH" sz="3200" dirty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th-TH" sz="3200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 ใช้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ปุ่ม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wrap text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เพื่อขยายความสูงของ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cell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ให้ข้อความทั้งหมดปรากฏใน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cell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โดย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review-unprotect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รหัส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123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แล้วเลือกทั้งหมดของ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ที่ปุ่มสามเหลี่ยมบนซ้าย</a:t>
            </a:r>
            <a:r>
              <a:rPr lang="en-US" sz="3200" dirty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3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 ถ้า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มีข้อความเป็นข้อย่อย ให้ใช้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Alt-Enter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เพื่อขึ้นบรรทัดใหม่ใน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cell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เดียวกัน อย่า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insert cell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บันทึกเพิ่ม </a:t>
            </a:r>
            <a:r>
              <a:rPr lang="th-TH" sz="3200" b="1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ยกเว้น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ผู้มีความรู้ในการ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link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ข้อมูลระหว่าง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ต้องการออกแบบบันทึกให้สมบูรณ์ขึ้น</a:t>
            </a:r>
            <a:r>
              <a:rPr lang="en-US" sz="3200" dirty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7C3FA-9CF8-4D19-8CA6-B7F8EFFE49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6619807" cy="7078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7 </a:t>
            </a:r>
            <a:r>
              <a:rPr lang="th-TH" sz="4000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วิธีการในการกรอก</a:t>
            </a:r>
            <a:r>
              <a:rPr lang="th-TH" sz="40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ข้อมูลใน </a:t>
            </a:r>
            <a:r>
              <a:rPr lang="en-US" sz="4000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Excel</a:t>
            </a: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789682"/>
            <a:ext cx="9793088" cy="5591646"/>
          </a:xfrm>
        </p:spPr>
        <p:txBody>
          <a:bodyPr/>
          <a:lstStyle/>
          <a:p>
            <a:pPr marL="0" indent="0" fontAlgn="t">
              <a:buNone/>
            </a:pPr>
            <a:r>
              <a:rPr lang="en-US" b="1" dirty="0"/>
              <a:t>	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4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) ตรวจสอบความสัมพันธ์ใน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sheet VMV&amp;CC, Strategy, </a:t>
            </a:r>
            <a:endParaRPr lang="th-TH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 fontAlgn="t">
              <a:buNone/>
            </a:pP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SIPOC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แล้ว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คุยกันในทีมว่าข้อมูลสมบูรณ์หรือไม่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? </a:t>
            </a:r>
            <a:endParaRPr lang="th-TH" b="1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 fontAlgn="t">
              <a:buNone/>
            </a:pP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มีความสัมพันธ์สอดคล้อง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เป็นเหตุเป็นผล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หรือไม่</a:t>
            </a:r>
          </a:p>
          <a:p>
            <a:pPr marL="0" indent="0" fontAlgn="t">
              <a:buNone/>
            </a:pP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5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 ปรับปรุง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เพิ่มเติมข้อมูลตามผลการพิจารณาของทีมนำ 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marL="0" indent="0" fontAlgn="t">
              <a:buNone/>
            </a:pP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 แก้ไข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เฉพาะใน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sheet Entry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Statistic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เท่านั้น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 fontAlgn="t">
              <a:buNone/>
            </a:pP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6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ใช้ประโยชน์ในการพิจารณาการดำเนินการตาม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มาตรฐาน</a:t>
            </a:r>
          </a:p>
          <a:p>
            <a:pPr marL="0" indent="0" fontAlgn="t">
              <a:buNone/>
            </a:pP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 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หมวด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ต่างๆ อย่างเชื่อมโยงกัน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 fontAlgn="t">
              <a:buNone/>
            </a:pP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7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ถ้าต้องการ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copy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ข้อมูลไปใช้ ให้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review-unprotect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sheet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marL="0" indent="0" fontAlgn="t">
              <a:buNone/>
            </a:pP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ด้วยรหัส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123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แล้ว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protect sheet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ไว้ด้วย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รหัสเดิมเพื่อ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ป้องกัน</a:t>
            </a:r>
          </a:p>
          <a:p>
            <a:pPr marL="0" indent="0" fontAlgn="t">
              <a:buNone/>
            </a:pPr>
            <a:r>
              <a:rPr lang="en-US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</a:t>
            </a:r>
            <a:r>
              <a:rPr lang="th-TH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การ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แก้ไขโดยไม่ตั้งใจ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39694-D111-48E9-8195-70879745CD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192" y="548680"/>
            <a:ext cx="8435280" cy="147002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Template </a:t>
            </a:r>
            <a: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2018.Excel</a:t>
            </a:r>
            <a:b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(กรอกข้อมูล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 Sheet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นี้เท่านั้น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291264" cy="184943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Entry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ที่ใช้กรอกข้อมูลพื้นฐานของ รพ.ตามหัวข้อที่กำหนด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ตั้งแต่ (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Organization Name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ชื่อองค์กร, (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Organization Characteristic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ลักษณะองค์กร, (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Core Services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บริการหลัก ...จนถึง (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40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Key Service Specialties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สาขาการให้บริการเฉพาะทางที่สำคัญ โดยกรอกข้อมูลใน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Cell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สีเหลืองเท่านั้น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 </a:t>
            </a:r>
            <a:r>
              <a:rPr lang="en-US" b="1" dirty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Statistic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(ถ้ามี) เป็น 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เพื่อวิเคราะห์อัตรากำลังเปรียบเทียบกับจำนวนผู้ป่วย รวมทั้งข้อมูลสถิติผู้ป่วยทั้ง  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High Volume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High Mortality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Patient High Risk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Patient Complex Care/Center of Excellence</a:t>
            </a:r>
            <a:endParaRPr lang="th-TH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7C3FA-9CF8-4D19-8CA6-B7F8EFFE49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11616"/>
            <a:ext cx="8568952" cy="184943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ที่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4 VMV&amp;CC</a:t>
            </a:r>
            <a:r>
              <a:rPr lang="en-US" b="1" dirty="0" smtClean="0"/>
              <a:t>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Diagram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แสดงความสัมพันธ์ของข้อมูล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Vision Mission Core Value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Core Competency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ประมวลข้อมูลมาจาก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Entry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โดยอัตโนมัติ ใช้พิจารณาความเป็น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เหตุเป็น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ผลสัมพันธ์กันหรือไม่</a:t>
            </a:r>
            <a:endParaRPr lang="en-US" b="1" dirty="0" smtClean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ที่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5 Strategy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Diagram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แสดงความสัมพันธ์ข้อมูล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Strategy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Sheet 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 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6 SIPOC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Diagram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แสดง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ความสัมพันธ์ของข้อมูลห่วงโซ่</a:t>
            </a:r>
            <a:r>
              <a:rPr lang="th-TH" b="1" dirty="0" err="1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อุปทาน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</a:t>
            </a:r>
            <a:r>
              <a:rPr lang="en-US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Supplier Input Process Output Customers</a:t>
            </a:r>
            <a:r>
              <a:rPr lang="th-TH" b="1" dirty="0" smtClean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en-US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5192" y="548680"/>
            <a:ext cx="8939336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H SarabunPSK"/>
                <a:ea typeface="+mj-ea"/>
                <a:cs typeface="TH SarabunPSK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b="1" dirty="0" smtClean="0">
                <a:solidFill>
                  <a:srgbClr val="00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Hospital Profile Template 2018.Excel</a:t>
            </a:r>
            <a:endParaRPr lang="th-TH" b="1" dirty="0">
              <a:solidFill>
                <a:srgbClr val="0000FF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l"/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3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Sheet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นี้เป็น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Diagram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ประมวลผลอัตโนมัติจาก 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sheet 2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ไม่ต้องกรอกข้อมูล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92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He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Template_Head</Template>
  <TotalTime>15281</TotalTime>
  <Words>392</Words>
  <Application>Microsoft Office PowerPoint</Application>
  <PresentationFormat>On-screen Show (4:3)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Angsana New</vt:lpstr>
      <vt:lpstr>Arial</vt:lpstr>
      <vt:lpstr>Browallia New</vt:lpstr>
      <vt:lpstr>BrowalliaUPC</vt:lpstr>
      <vt:lpstr>Calibri</vt:lpstr>
      <vt:lpstr>Cordia New</vt:lpstr>
      <vt:lpstr>TH SarabunPSK</vt:lpstr>
      <vt:lpstr>Template_Head</vt:lpstr>
      <vt:lpstr>PowerPoint Presentation</vt:lpstr>
      <vt:lpstr>PowerPoint Presentation</vt:lpstr>
      <vt:lpstr>PowerPoint Presentation</vt:lpstr>
      <vt:lpstr>Hospital Profile Template 2018.Excel</vt:lpstr>
      <vt:lpstr>Hospital Profile Template 2018.Excel จัดทำบน Excel เพื่อให้ รพ.สรุปข้อมูลสำคัญอย่างกระชับ และตรวจสอบความสัมพันธ์ขององค์ประกอบต่างๆ เพื่อพิจารณาความสมบูรณ์และความเป็นเหตุเป็นผล  File Excel มี 6 Sheet   </vt:lpstr>
      <vt:lpstr>1) บันทึกข้อมูลสำคัญโดยสรุปใน Sheet Entry และ Statistic  ในส่วนที่เป็น cell สีเหลือง 2) ใช้ปุ่ม wrap text เพื่อขยายความสูงของ cell ให้ข้อความทั้งหมดปรากฏใน cell โดย review-unprotect ด้วยรหัส 123 แล้วเลือกทั้งหมดของ sheet ที่ปุ่มสามเหลี่ยมบนซ้าย 3) ถ้ามีข้อความเป็นข้อย่อย ให้ใช้ Alt-Enter เพื่อขึ้นบรรทัดใหม่ใน cell เดียวกัน อย่า insert cell เพื่อบันทึกเพิ่ม ยกเว้นผู้มีความรู้ในการ link ข้อมูลระหว่าง sheet ต้องการออกแบบบันทึกให้สมบูรณ์ขึ้น </vt:lpstr>
      <vt:lpstr>PowerPoint Presentation</vt:lpstr>
      <vt:lpstr>Hospital Profile Template 2018.Excel  (กรอกข้อมูล 2 Sheet นี้เท่านั้น )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Anuwat S</dc:creator>
  <cp:lastModifiedBy>RUCHADAPORN  THUMASUT</cp:lastModifiedBy>
  <cp:revision>672</cp:revision>
  <cp:lastPrinted>2017-11-21T03:13:38Z</cp:lastPrinted>
  <dcterms:created xsi:type="dcterms:W3CDTF">2011-08-22T04:18:45Z</dcterms:created>
  <dcterms:modified xsi:type="dcterms:W3CDTF">2018-08-21T04:36:07Z</dcterms:modified>
</cp:coreProperties>
</file>