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78" r:id="rId3"/>
    <p:sldId id="258" r:id="rId4"/>
    <p:sldId id="259" r:id="rId5"/>
    <p:sldId id="270" r:id="rId6"/>
    <p:sldId id="272" r:id="rId7"/>
    <p:sldId id="279" r:id="rId8"/>
    <p:sldId id="280" r:id="rId9"/>
    <p:sldId id="271" r:id="rId10"/>
    <p:sldId id="262" r:id="rId11"/>
    <p:sldId id="273" r:id="rId12"/>
    <p:sldId id="265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5E6E-FB5B-485A-BEE1-352CABCD04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ภาพรวมของ </a:t>
            </a:r>
            <a:r>
              <a:rPr lang="en-US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CLT/PCT</a:t>
            </a:r>
            <a:r>
              <a:rPr lang="th-TH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(CLT/PCT Profile)</a:t>
            </a:r>
            <a:endParaRPr lang="th-TH" sz="28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7656" y="6332561"/>
            <a:ext cx="6141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สถาบันรับรองคุณภาพสถานพยาบาล (องค์การมหาชน) พฤษภาคม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2561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097" y="792279"/>
            <a:ext cx="84501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แสดงเป้าหมายการดูแลผู้ป่วยที่ชัดเจนพร้อมปัจจัยขับเคลื่อน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แสดงคุณภาพในทุกขั้นตอนการดูแลผู้ป่วยตั้งแต่เริ่มต้นจนสิ้นสุด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out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flow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patient care processes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พร้อมประเด็นสำคัญ</a:t>
            </a: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in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ระบุสิ่งต่อไปนี้ในแต่ละขั้นตอน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requirement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(รวมทั้ง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ที่ได้จากการวิเคราะห์ความเสี่ยงในขั้นตอนนั้น)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design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หรือวิธีการเพื่อให้บรรลุ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indicator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ตัววัดที่ใช้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คุณภาพของขั้นตอนนี้ (ถ้าเป็นประโยชน์)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แสดงระดับและแนวโน้มของผลลัพธ์ที่สำคัญ</a:t>
            </a:r>
            <a:r>
              <a:rPr lang="en-US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(ตามเป้าหมาย)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annotation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ที่ระบุ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CQI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ที่ทำมาในช่วง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ต่างๆ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แสดงค่าเทียบเคียง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(benchmark)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189193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37629"/>
            <a:ext cx="766549" cy="8394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377063"/>
            <a:ext cx="766549" cy="7947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087252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37631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087252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601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Drivers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832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Drivers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672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Interventions/Change Idea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4746" y="3807061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3589" y="4529275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7798" y="4249466"/>
            <a:ext cx="806663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</a:t>
            </a:r>
            <a:endParaRPr lang="en-US" sz="28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เน้นกระบวนการสำคัญของโรคที่นำเสนอ</a:t>
            </a: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</a:t>
            </a:r>
            <a:endParaRPr lang="en-US" sz="28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ของ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16176"/>
              </p:ext>
            </p:extLst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="" xmlns:a16="http://schemas.microsoft.com/office/drawing/2014/main" val="1433615822"/>
                    </a:ext>
                  </a:extLst>
                </a:gridCol>
                <a:gridCol w="1555845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2033516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3275463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2435" y="3700075"/>
            <a:ext cx="8337912" cy="3147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sz="22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sz="22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sz="22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sz="2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sz="22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 sz="2200" dirty="0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</a:t>
            </a:r>
            <a:r>
              <a:rPr lang="th-TH" sz="2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เป้าหมาย</a:t>
            </a:r>
          </a:p>
          <a:p>
            <a:pPr>
              <a:lnSpc>
                <a:spcPct val="90000"/>
              </a:lnSpc>
            </a:pPr>
            <a:r>
              <a:rPr lang="th-TH" sz="22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sz="22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sz="22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sz="2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sz="2200" b="1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 sz="2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 sz="2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sz="22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sz="22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sz="22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sz="2200" dirty="0" smtClean="0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 sz="2200" dirty="0" smtClean="0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 sz="2200" dirty="0" smtClean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 sz="2200" dirty="0" smtClean="0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 sz="2200" dirty="0" smtClean="0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sz="2200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 sz="2200" dirty="0" smtClean="0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 sz="2200" dirty="0" smtClean="0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755" y="4567871"/>
            <a:ext cx="89787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 sz="28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="" xmlns:a16="http://schemas.microsoft.com/office/drawing/2014/main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="" xmlns:a16="http://schemas.microsoft.com/office/drawing/2014/main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="" xmlns:a16="http://schemas.microsoft.com/office/drawing/2014/main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="" xmlns:a16="http://schemas.microsoft.com/office/drawing/2014/main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="" xmlns:a16="http://schemas.microsoft.com/office/drawing/2014/main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="" xmlns:a16="http://schemas.microsoft.com/office/drawing/2014/main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817" y="4318784"/>
            <a:ext cx="88488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 sz="24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</a:t>
            </a:r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การบอกภาพรวมว่ากลุ่มผู้ป่วยที่สำคัญของ </a:t>
            </a:r>
            <a:r>
              <a:rPr lang="en-US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</a:t>
            </a:r>
            <a:endParaRPr lang="en-US" sz="24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ใน</a:t>
            </a:r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ประเด็นใดบ้าง</a:t>
            </a:r>
            <a:endParaRPr lang="en-US" sz="2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="" xmlns:a16="http://schemas.microsoft.com/office/drawing/2014/main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="" xmlns:a16="http://schemas.microsoft.com/office/drawing/2014/main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="" xmlns:a16="http://schemas.microsoft.com/office/drawing/2014/main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8679" y="4837595"/>
            <a:ext cx="6521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</a:t>
            </a: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ุ</a:t>
            </a:r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ตัวชี้วัดของแต่ละโรค</a:t>
            </a: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05104"/>
              </p:ext>
            </p:extLst>
          </p:nvPr>
        </p:nvGraphicFramePr>
        <p:xfrm>
          <a:off x="423950" y="980629"/>
          <a:ext cx="794212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165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3713604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  <a:gridCol w="2388358">
                  <a:extLst>
                    <a:ext uri="{9D8B030D-6E8A-4147-A177-3AD203B41FA5}">
                      <a16:colId xmlns="" xmlns:a16="http://schemas.microsoft.com/office/drawing/2014/main" val="3245453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โรคหรือกระบวนการที่เกี่ยวข้อง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2985" y="4575601"/>
            <a:ext cx="76835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60085" y="269726"/>
            <a:ext cx="76293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Proxy Disease </a:t>
            </a:r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กับคุณภาพของขั้นตอนต่างๆ ในกระบวนการดูแล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93741"/>
              </p:ext>
            </p:extLst>
          </p:nvPr>
        </p:nvGraphicFramePr>
        <p:xfrm>
          <a:off x="423951" y="980629"/>
          <a:ext cx="820143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112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1883391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4380931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มาตรการ/นวตกรรม เพื่อให้เกิดคุณภาพ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Access</a:t>
                      </a:r>
                      <a:r>
                        <a:rPr lang="en-US" sz="2100" baseline="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entry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Assessment</a:t>
                      </a:r>
                      <a:endParaRPr lang="en-US" sz="24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5355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Plan of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1175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Discharge planning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3262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General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491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Care of high risk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7720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Anes</a:t>
                      </a: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procedure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Nutrition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Rehabilitation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Information</a:t>
                      </a:r>
                      <a:r>
                        <a:rPr lang="en-US" sz="2100" baseline="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empower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Continuity</a:t>
                      </a:r>
                      <a:r>
                        <a:rPr lang="en-US" sz="2100" baseline="0" dirty="0" smtClean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of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0005" y="5525032"/>
            <a:ext cx="7485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ในแต่ละกระบวนการ ควรระบุ</a:t>
            </a:r>
            <a:r>
              <a:rPr lang="en-US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proxy disease </a:t>
            </a:r>
            <a:r>
              <a:rPr lang="th-TH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ที่ขั้นตอนนั้นมีความสำคัญมาจำนวนหนึ่ง</a:t>
            </a:r>
          </a:p>
          <a:p>
            <a:pPr algn="ctr"/>
            <a:r>
              <a:rPr lang="th-TH" sz="2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มาตรการเพื่อให้เกิดคุณภาพอาจจะเป็นมาตรการร่วมสำหรับหลายโรค หรือเป็นมาตรการเฉพาะสำหรับแต่ละโรคก็ได้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6243" y="3342597"/>
            <a:ext cx="384088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อาจนำเสนอมาตรการร่วมสำหรับหลายโรค หรือแยกมาตรการเฉพาะสำหรับแต่ละโรค</a:t>
            </a:r>
          </a:p>
        </p:txBody>
      </p:sp>
    </p:spTree>
    <p:extLst>
      <p:ext uri="{BB962C8B-B14F-4D97-AF65-F5344CB8AC3E}">
        <p14:creationId xmlns:p14="http://schemas.microsoft.com/office/powerpoint/2010/main" val="20618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="" xmlns:a16="http://schemas.microsoft.com/office/drawing/2014/main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="" xmlns:a16="http://schemas.microsoft.com/office/drawing/2014/main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="" xmlns:a16="http://schemas.microsoft.com/office/drawing/2014/main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=""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ex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0290" y="2123767"/>
            <a:ext cx="7039309" cy="19658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ข้อมูลคุณภาพของแต่ละโรค/หัตถการ</a:t>
            </a:r>
            <a:b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(Clinical Tracer, </a:t>
            </a:r>
            <a:b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Quality Summary)</a:t>
            </a:r>
            <a: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2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h-TH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7957" y="4704735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2547</TotalTime>
  <Words>623</Words>
  <Application>Microsoft Office PowerPoint</Application>
  <PresentationFormat>On-screen Show (4:3)</PresentationFormat>
  <Paragraphs>122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Browallia New</vt:lpstr>
      <vt:lpstr>BrowalliaUPC</vt:lpstr>
      <vt:lpstr>Calibri</vt:lpstr>
      <vt:lpstr>Calibri Light</vt:lpstr>
      <vt:lpstr>Tahoma</vt:lpstr>
      <vt:lpstr>Office Theme</vt:lpstr>
      <vt:lpstr>ภาพรวมของ CLT/PCT (CLT/PCT Profile)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ข้อมูลคุณภาพของแต่ละโรค/หัตถการ (Clinical Tracer,  Clinical Quality Summary)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RUCHADAPORN  THUMASUT</cp:lastModifiedBy>
  <cp:revision>19</cp:revision>
  <dcterms:created xsi:type="dcterms:W3CDTF">2018-05-01T11:24:46Z</dcterms:created>
  <dcterms:modified xsi:type="dcterms:W3CDTF">2018-08-22T04:11:54Z</dcterms:modified>
</cp:coreProperties>
</file>