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80" r:id="rId7"/>
    <p:sldMasterId id="2147483792" r:id="rId8"/>
    <p:sldMasterId id="2147483804" r:id="rId9"/>
    <p:sldMasterId id="2147483818" r:id="rId10"/>
    <p:sldMasterId id="2147483831" r:id="rId11"/>
    <p:sldMasterId id="2147483844" r:id="rId12"/>
  </p:sldMasterIdLst>
  <p:notesMasterIdLst>
    <p:notesMasterId r:id="rId111"/>
  </p:notesMasterIdLst>
  <p:sldIdLst>
    <p:sldId id="256" r:id="rId13"/>
    <p:sldId id="402" r:id="rId14"/>
    <p:sldId id="330" r:id="rId15"/>
    <p:sldId id="403" r:id="rId16"/>
    <p:sldId id="331" r:id="rId17"/>
    <p:sldId id="332" r:id="rId18"/>
    <p:sldId id="404" r:id="rId19"/>
    <p:sldId id="405" r:id="rId20"/>
    <p:sldId id="337" r:id="rId21"/>
    <p:sldId id="328" r:id="rId22"/>
    <p:sldId id="329" r:id="rId23"/>
    <p:sldId id="407" r:id="rId24"/>
    <p:sldId id="261" r:id="rId25"/>
    <p:sldId id="258" r:id="rId26"/>
    <p:sldId id="259" r:id="rId27"/>
    <p:sldId id="408" r:id="rId28"/>
    <p:sldId id="260" r:id="rId29"/>
    <p:sldId id="406" r:id="rId30"/>
    <p:sldId id="419" r:id="rId31"/>
    <p:sldId id="420" r:id="rId32"/>
    <p:sldId id="421" r:id="rId33"/>
    <p:sldId id="422" r:id="rId34"/>
    <p:sldId id="423" r:id="rId35"/>
    <p:sldId id="424" r:id="rId36"/>
    <p:sldId id="425" r:id="rId37"/>
    <p:sldId id="426" r:id="rId38"/>
    <p:sldId id="427" r:id="rId39"/>
    <p:sldId id="428" r:id="rId40"/>
    <p:sldId id="429" r:id="rId41"/>
    <p:sldId id="430" r:id="rId42"/>
    <p:sldId id="431" r:id="rId43"/>
    <p:sldId id="409" r:id="rId44"/>
    <p:sldId id="432" r:id="rId45"/>
    <p:sldId id="433" r:id="rId46"/>
    <p:sldId id="434" r:id="rId47"/>
    <p:sldId id="435" r:id="rId48"/>
    <p:sldId id="439" r:id="rId49"/>
    <p:sldId id="440" r:id="rId50"/>
    <p:sldId id="442" r:id="rId51"/>
    <p:sldId id="443" r:id="rId52"/>
    <p:sldId id="444" r:id="rId53"/>
    <p:sldId id="445" r:id="rId54"/>
    <p:sldId id="441" r:id="rId55"/>
    <p:sldId id="410" r:id="rId56"/>
    <p:sldId id="336" r:id="rId57"/>
    <p:sldId id="411" r:id="rId58"/>
    <p:sldId id="412" r:id="rId59"/>
    <p:sldId id="414" r:id="rId60"/>
    <p:sldId id="415" r:id="rId61"/>
    <p:sldId id="416" r:id="rId62"/>
    <p:sldId id="263" r:id="rId63"/>
    <p:sldId id="436" r:id="rId64"/>
    <p:sldId id="437" r:id="rId65"/>
    <p:sldId id="438" r:id="rId66"/>
    <p:sldId id="338" r:id="rId67"/>
    <p:sldId id="339" r:id="rId68"/>
    <p:sldId id="340" r:id="rId69"/>
    <p:sldId id="341" r:id="rId70"/>
    <p:sldId id="400" r:id="rId71"/>
    <p:sldId id="342" r:id="rId72"/>
    <p:sldId id="343" r:id="rId73"/>
    <p:sldId id="344" r:id="rId74"/>
    <p:sldId id="345" r:id="rId75"/>
    <p:sldId id="346" r:id="rId76"/>
    <p:sldId id="347" r:id="rId77"/>
    <p:sldId id="348" r:id="rId78"/>
    <p:sldId id="349" r:id="rId79"/>
    <p:sldId id="350" r:id="rId80"/>
    <p:sldId id="401" r:id="rId81"/>
    <p:sldId id="351" r:id="rId82"/>
    <p:sldId id="352" r:id="rId83"/>
    <p:sldId id="353" r:id="rId84"/>
    <p:sldId id="354" r:id="rId85"/>
    <p:sldId id="355" r:id="rId86"/>
    <p:sldId id="356" r:id="rId87"/>
    <p:sldId id="357" r:id="rId88"/>
    <p:sldId id="358" r:id="rId89"/>
    <p:sldId id="359" r:id="rId90"/>
    <p:sldId id="360" r:id="rId91"/>
    <p:sldId id="361" r:id="rId92"/>
    <p:sldId id="363" r:id="rId93"/>
    <p:sldId id="364" r:id="rId94"/>
    <p:sldId id="365" r:id="rId95"/>
    <p:sldId id="366" r:id="rId96"/>
    <p:sldId id="367" r:id="rId97"/>
    <p:sldId id="368" r:id="rId98"/>
    <p:sldId id="369" r:id="rId99"/>
    <p:sldId id="370" r:id="rId100"/>
    <p:sldId id="372" r:id="rId101"/>
    <p:sldId id="373" r:id="rId102"/>
    <p:sldId id="374" r:id="rId103"/>
    <p:sldId id="375" r:id="rId104"/>
    <p:sldId id="379" r:id="rId105"/>
    <p:sldId id="385" r:id="rId106"/>
    <p:sldId id="386" r:id="rId107"/>
    <p:sldId id="417" r:id="rId108"/>
    <p:sldId id="418" r:id="rId109"/>
    <p:sldId id="399" r:id="rId110"/>
  </p:sldIdLst>
  <p:sldSz cx="9144000" cy="6858000" type="screen4x3"/>
  <p:notesSz cx="7053263" cy="93091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presProps" Target="presProps.xml"/><Relationship Id="rId16" Type="http://schemas.openxmlformats.org/officeDocument/2006/relationships/slide" Target="slides/slide4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87" Type="http://schemas.openxmlformats.org/officeDocument/2006/relationships/slide" Target="slides/slide75.xml"/><Relationship Id="rId102" Type="http://schemas.openxmlformats.org/officeDocument/2006/relationships/slide" Target="slides/slide90.xml"/><Relationship Id="rId110" Type="http://schemas.openxmlformats.org/officeDocument/2006/relationships/slide" Target="slides/slide98.xml"/><Relationship Id="rId11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11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14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71FAB5-7857-4FF6-B6FA-B93DE4475C0F}" type="doc">
      <dgm:prSet loTypeId="urn:microsoft.com/office/officeart/2005/8/layout/matrix1" loCatId="matrix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C0F34AE4-30EE-436F-85F8-C9A74F3F2C08}">
      <dgm:prSet phldrT="[ข้อความ]" custT="1"/>
      <dgm:spPr/>
      <dgm:t>
        <a:bodyPr/>
        <a:lstStyle/>
        <a:p>
          <a:r>
            <a:rPr lang="th-TH" sz="6600" b="1" dirty="0" smtClean="0">
              <a:latin typeface="2005_iannnnnMTV" pitchFamily="2" charset="0"/>
              <a:cs typeface="2005_iannnnnMTV" pitchFamily="2" charset="0"/>
            </a:rPr>
            <a:t>พยาบาล</a:t>
          </a:r>
          <a:endParaRPr lang="th-TH" sz="6600" b="1" dirty="0">
            <a:latin typeface="2005_iannnnnMTV" pitchFamily="2" charset="0"/>
            <a:cs typeface="2005_iannnnnMTV" pitchFamily="2" charset="0"/>
          </a:endParaRPr>
        </a:p>
      </dgm:t>
    </dgm:pt>
    <dgm:pt modelId="{EFF958C4-4064-4C0A-B06F-8BBE5D5FDA44}" type="parTrans" cxnId="{525E009D-9797-474D-86AF-F41046E96631}">
      <dgm:prSet/>
      <dgm:spPr/>
      <dgm:t>
        <a:bodyPr/>
        <a:lstStyle/>
        <a:p>
          <a:endParaRPr lang="th-TH" sz="2400" b="1">
            <a:latin typeface="2005_iannnnnMTV" pitchFamily="2" charset="0"/>
            <a:cs typeface="2005_iannnnnMTV" pitchFamily="2" charset="0"/>
          </a:endParaRPr>
        </a:p>
      </dgm:t>
    </dgm:pt>
    <dgm:pt modelId="{E164AE33-9A0A-4FBE-91FF-A4089B8A7CAB}" type="sibTrans" cxnId="{525E009D-9797-474D-86AF-F41046E96631}">
      <dgm:prSet/>
      <dgm:spPr/>
      <dgm:t>
        <a:bodyPr/>
        <a:lstStyle/>
        <a:p>
          <a:endParaRPr lang="th-TH" sz="2400" b="1">
            <a:latin typeface="2005_iannnnnMTV" pitchFamily="2" charset="0"/>
            <a:cs typeface="2005_iannnnnMTV" pitchFamily="2" charset="0"/>
          </a:endParaRPr>
        </a:p>
      </dgm:t>
    </dgm:pt>
    <dgm:pt modelId="{F6105048-4841-4C49-90C1-D02E222A0046}">
      <dgm:prSet phldrT="[ข้อความ]" custT="1"/>
      <dgm:spPr/>
      <dgm:t>
        <a:bodyPr/>
        <a:lstStyle/>
        <a:p>
          <a:r>
            <a:rPr lang="th-TH" sz="5400" b="1" dirty="0" smtClean="0">
              <a:latin typeface="2005_iannnnnMTV" pitchFamily="2" charset="0"/>
              <a:cs typeface="2005_iannnnnMTV" pitchFamily="2" charset="0"/>
            </a:rPr>
            <a:t>กฎหมายบ้านเมือง</a:t>
          </a:r>
          <a:endParaRPr lang="th-TH" sz="5400" b="1" dirty="0">
            <a:latin typeface="2005_iannnnnMTV" pitchFamily="2" charset="0"/>
            <a:cs typeface="2005_iannnnnMTV" pitchFamily="2" charset="0"/>
          </a:endParaRPr>
        </a:p>
      </dgm:t>
    </dgm:pt>
    <dgm:pt modelId="{2EB6AFBB-698F-42EF-B738-B58EE92ED68A}" type="parTrans" cxnId="{B5DEE172-8BE2-469D-9929-2FB5F1D9B88C}">
      <dgm:prSet/>
      <dgm:spPr/>
      <dgm:t>
        <a:bodyPr/>
        <a:lstStyle/>
        <a:p>
          <a:endParaRPr lang="th-TH" sz="2400" b="1">
            <a:latin typeface="2005_iannnnnMTV" pitchFamily="2" charset="0"/>
            <a:cs typeface="2005_iannnnnMTV" pitchFamily="2" charset="0"/>
          </a:endParaRPr>
        </a:p>
      </dgm:t>
    </dgm:pt>
    <dgm:pt modelId="{5384F295-FBB0-450F-896A-172FCE6A86E5}" type="sibTrans" cxnId="{B5DEE172-8BE2-469D-9929-2FB5F1D9B88C}">
      <dgm:prSet/>
      <dgm:spPr/>
      <dgm:t>
        <a:bodyPr/>
        <a:lstStyle/>
        <a:p>
          <a:endParaRPr lang="th-TH" sz="2400" b="1">
            <a:latin typeface="2005_iannnnnMTV" pitchFamily="2" charset="0"/>
            <a:cs typeface="2005_iannnnnMTV" pitchFamily="2" charset="0"/>
          </a:endParaRPr>
        </a:p>
      </dgm:t>
    </dgm:pt>
    <dgm:pt modelId="{A7265FF2-A38F-4372-A94B-4A007AE252B1}">
      <dgm:prSet phldrT="[ข้อความ]" custT="1"/>
      <dgm:spPr/>
      <dgm:t>
        <a:bodyPr/>
        <a:lstStyle/>
        <a:p>
          <a:r>
            <a:rPr lang="th-TH" sz="5400" b="1" dirty="0" smtClean="0">
              <a:latin typeface="2005_iannnnnMTV" pitchFamily="2" charset="0"/>
              <a:cs typeface="2005_iannnnnMTV" pitchFamily="2" charset="0"/>
            </a:rPr>
            <a:t>กฎหมายวิชาชีพ</a:t>
          </a:r>
          <a:endParaRPr lang="th-TH" sz="5400" b="1" dirty="0">
            <a:latin typeface="2005_iannnnnMTV" pitchFamily="2" charset="0"/>
            <a:cs typeface="2005_iannnnnMTV" pitchFamily="2" charset="0"/>
          </a:endParaRPr>
        </a:p>
      </dgm:t>
    </dgm:pt>
    <dgm:pt modelId="{692C4C22-024C-4E21-962A-1F3F6D7BEBAB}" type="parTrans" cxnId="{21D6846F-2AC6-45BC-89AB-D1C75A386231}">
      <dgm:prSet/>
      <dgm:spPr/>
      <dgm:t>
        <a:bodyPr/>
        <a:lstStyle/>
        <a:p>
          <a:endParaRPr lang="th-TH" sz="2400" b="1">
            <a:latin typeface="2005_iannnnnMTV" pitchFamily="2" charset="0"/>
            <a:cs typeface="2005_iannnnnMTV" pitchFamily="2" charset="0"/>
          </a:endParaRPr>
        </a:p>
      </dgm:t>
    </dgm:pt>
    <dgm:pt modelId="{E8CFAB50-77E4-4777-A685-03BED308AF79}" type="sibTrans" cxnId="{21D6846F-2AC6-45BC-89AB-D1C75A386231}">
      <dgm:prSet/>
      <dgm:spPr/>
      <dgm:t>
        <a:bodyPr/>
        <a:lstStyle/>
        <a:p>
          <a:endParaRPr lang="th-TH" sz="2400" b="1">
            <a:latin typeface="2005_iannnnnMTV" pitchFamily="2" charset="0"/>
            <a:cs typeface="2005_iannnnnMTV" pitchFamily="2" charset="0"/>
          </a:endParaRPr>
        </a:p>
      </dgm:t>
    </dgm:pt>
    <dgm:pt modelId="{9C1C1100-C6EA-4326-9943-DB19F0715A22}">
      <dgm:prSet phldrT="[ข้อความ]" custT="1"/>
      <dgm:spPr/>
      <dgm:t>
        <a:bodyPr/>
        <a:lstStyle/>
        <a:p>
          <a:r>
            <a:rPr lang="th-TH" sz="5400" b="1" dirty="0" smtClean="0">
              <a:latin typeface="2005_iannnnnMTV" pitchFamily="2" charset="0"/>
              <a:cs typeface="2005_iannnnnMTV" pitchFamily="2" charset="0"/>
            </a:rPr>
            <a:t>กฎกระทรวง</a:t>
          </a:r>
          <a:endParaRPr lang="th-TH" sz="5400" b="1" dirty="0">
            <a:latin typeface="2005_iannnnnMTV" pitchFamily="2" charset="0"/>
            <a:cs typeface="2005_iannnnnMTV" pitchFamily="2" charset="0"/>
          </a:endParaRPr>
        </a:p>
      </dgm:t>
    </dgm:pt>
    <dgm:pt modelId="{6792D242-E651-423E-9CD3-68FB6CF25700}" type="parTrans" cxnId="{DE495047-866B-4EFF-95AD-686CF1201411}">
      <dgm:prSet/>
      <dgm:spPr/>
      <dgm:t>
        <a:bodyPr/>
        <a:lstStyle/>
        <a:p>
          <a:endParaRPr lang="th-TH" sz="2400" b="1">
            <a:latin typeface="2005_iannnnnMTV" pitchFamily="2" charset="0"/>
            <a:cs typeface="2005_iannnnnMTV" pitchFamily="2" charset="0"/>
          </a:endParaRPr>
        </a:p>
      </dgm:t>
    </dgm:pt>
    <dgm:pt modelId="{229FFFE6-62D0-44F6-A346-0DED53D698D4}" type="sibTrans" cxnId="{DE495047-866B-4EFF-95AD-686CF1201411}">
      <dgm:prSet/>
      <dgm:spPr/>
      <dgm:t>
        <a:bodyPr/>
        <a:lstStyle/>
        <a:p>
          <a:endParaRPr lang="th-TH" sz="2400" b="1">
            <a:latin typeface="2005_iannnnnMTV" pitchFamily="2" charset="0"/>
            <a:cs typeface="2005_iannnnnMTV" pitchFamily="2" charset="0"/>
          </a:endParaRPr>
        </a:p>
      </dgm:t>
    </dgm:pt>
    <dgm:pt modelId="{69E43682-5FC8-4920-A17E-23D4C1CA3880}">
      <dgm:prSet phldrT="[ข้อความ]" custT="1"/>
      <dgm:spPr/>
      <dgm:t>
        <a:bodyPr/>
        <a:lstStyle/>
        <a:p>
          <a:r>
            <a:rPr lang="th-TH" sz="5400" b="1" dirty="0" smtClean="0">
              <a:latin typeface="2005_iannnnnMTV" pitchFamily="2" charset="0"/>
              <a:cs typeface="2005_iannnnnMTV" pitchFamily="2" charset="0"/>
            </a:rPr>
            <a:t>สำนึกดี </a:t>
          </a:r>
          <a:r>
            <a:rPr lang="en-US" sz="5400" b="1" dirty="0" smtClean="0">
              <a:latin typeface="2005_iannnnnMTV" pitchFamily="2" charset="0"/>
              <a:cs typeface="2005_iannnnnMTV" pitchFamily="2" charset="0"/>
            </a:rPr>
            <a:t>    Service mind</a:t>
          </a:r>
          <a:endParaRPr lang="th-TH" sz="5400" b="1" dirty="0">
            <a:latin typeface="2005_iannnnnMTV" pitchFamily="2" charset="0"/>
            <a:cs typeface="2005_iannnnnMTV" pitchFamily="2" charset="0"/>
          </a:endParaRPr>
        </a:p>
      </dgm:t>
    </dgm:pt>
    <dgm:pt modelId="{8A614500-4425-409A-8918-3521C59345F0}" type="parTrans" cxnId="{0C9CDCF6-9E59-471B-B94D-10A9FD67D3DD}">
      <dgm:prSet/>
      <dgm:spPr/>
      <dgm:t>
        <a:bodyPr/>
        <a:lstStyle/>
        <a:p>
          <a:endParaRPr lang="th-TH" sz="2400" b="1">
            <a:latin typeface="2005_iannnnnMTV" pitchFamily="2" charset="0"/>
            <a:cs typeface="2005_iannnnnMTV" pitchFamily="2" charset="0"/>
          </a:endParaRPr>
        </a:p>
      </dgm:t>
    </dgm:pt>
    <dgm:pt modelId="{1D602B6E-22D3-4145-935F-5DD0F9FEC687}" type="sibTrans" cxnId="{0C9CDCF6-9E59-471B-B94D-10A9FD67D3DD}">
      <dgm:prSet/>
      <dgm:spPr/>
      <dgm:t>
        <a:bodyPr/>
        <a:lstStyle/>
        <a:p>
          <a:endParaRPr lang="th-TH" sz="2400" b="1">
            <a:latin typeface="2005_iannnnnMTV" pitchFamily="2" charset="0"/>
            <a:cs typeface="2005_iannnnnMTV" pitchFamily="2" charset="0"/>
          </a:endParaRPr>
        </a:p>
      </dgm:t>
    </dgm:pt>
    <dgm:pt modelId="{59A4D53E-CA0F-4C63-9D30-5F46155D5297}" type="pres">
      <dgm:prSet presAssocID="{9E71FAB5-7857-4FF6-B6FA-B93DE4475C0F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78A8F7A1-E3A0-4B93-9582-52BDD1C698D2}" type="pres">
      <dgm:prSet presAssocID="{9E71FAB5-7857-4FF6-B6FA-B93DE4475C0F}" presName="matrix" presStyleCnt="0"/>
      <dgm:spPr/>
    </dgm:pt>
    <dgm:pt modelId="{E9001318-480D-4CEF-BE24-CC57086C5AD8}" type="pres">
      <dgm:prSet presAssocID="{9E71FAB5-7857-4FF6-B6FA-B93DE4475C0F}" presName="tile1" presStyleLbl="node1" presStyleIdx="0" presStyleCnt="4"/>
      <dgm:spPr/>
      <dgm:t>
        <a:bodyPr/>
        <a:lstStyle/>
        <a:p>
          <a:endParaRPr lang="th-TH"/>
        </a:p>
      </dgm:t>
    </dgm:pt>
    <dgm:pt modelId="{30D996BD-A6B1-4147-83AA-8F74A978DE5D}" type="pres">
      <dgm:prSet presAssocID="{9E71FAB5-7857-4FF6-B6FA-B93DE4475C0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843C8D6-5064-4BAA-8119-759755491EEC}" type="pres">
      <dgm:prSet presAssocID="{9E71FAB5-7857-4FF6-B6FA-B93DE4475C0F}" presName="tile2" presStyleLbl="node1" presStyleIdx="1" presStyleCnt="4"/>
      <dgm:spPr/>
      <dgm:t>
        <a:bodyPr/>
        <a:lstStyle/>
        <a:p>
          <a:endParaRPr lang="th-TH"/>
        </a:p>
      </dgm:t>
    </dgm:pt>
    <dgm:pt modelId="{0FCD6033-0796-47CB-9C27-E04720E3FB5C}" type="pres">
      <dgm:prSet presAssocID="{9E71FAB5-7857-4FF6-B6FA-B93DE4475C0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548FFFE-5A7D-480E-976A-E43E741FAF9A}" type="pres">
      <dgm:prSet presAssocID="{9E71FAB5-7857-4FF6-B6FA-B93DE4475C0F}" presName="tile3" presStyleLbl="node1" presStyleIdx="2" presStyleCnt="4"/>
      <dgm:spPr/>
      <dgm:t>
        <a:bodyPr/>
        <a:lstStyle/>
        <a:p>
          <a:endParaRPr lang="th-TH"/>
        </a:p>
      </dgm:t>
    </dgm:pt>
    <dgm:pt modelId="{DFAAA0C2-1E2F-4271-8667-9913D651F23B}" type="pres">
      <dgm:prSet presAssocID="{9E71FAB5-7857-4FF6-B6FA-B93DE4475C0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3B4B901-1863-4D7F-A8ED-2B598AADF835}" type="pres">
      <dgm:prSet presAssocID="{9E71FAB5-7857-4FF6-B6FA-B93DE4475C0F}" presName="tile4" presStyleLbl="node1" presStyleIdx="3" presStyleCnt="4"/>
      <dgm:spPr/>
      <dgm:t>
        <a:bodyPr/>
        <a:lstStyle/>
        <a:p>
          <a:endParaRPr lang="th-TH"/>
        </a:p>
      </dgm:t>
    </dgm:pt>
    <dgm:pt modelId="{E186E788-9A0D-4203-8A5A-99FBBDF9C12B}" type="pres">
      <dgm:prSet presAssocID="{9E71FAB5-7857-4FF6-B6FA-B93DE4475C0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E6410D0-8925-40CB-9690-935EB8CD68BB}" type="pres">
      <dgm:prSet presAssocID="{9E71FAB5-7857-4FF6-B6FA-B93DE4475C0F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th-TH"/>
        </a:p>
      </dgm:t>
    </dgm:pt>
  </dgm:ptLst>
  <dgm:cxnLst>
    <dgm:cxn modelId="{AFBABE08-C583-4C6D-B6F1-BF71D9370475}" type="presOf" srcId="{9C1C1100-C6EA-4326-9943-DB19F0715A22}" destId="{3548FFFE-5A7D-480E-976A-E43E741FAF9A}" srcOrd="0" destOrd="0" presId="urn:microsoft.com/office/officeart/2005/8/layout/matrix1"/>
    <dgm:cxn modelId="{525E009D-9797-474D-86AF-F41046E96631}" srcId="{9E71FAB5-7857-4FF6-B6FA-B93DE4475C0F}" destId="{C0F34AE4-30EE-436F-85F8-C9A74F3F2C08}" srcOrd="0" destOrd="0" parTransId="{EFF958C4-4064-4C0A-B06F-8BBE5D5FDA44}" sibTransId="{E164AE33-9A0A-4FBE-91FF-A4089B8A7CAB}"/>
    <dgm:cxn modelId="{B5DEE172-8BE2-469D-9929-2FB5F1D9B88C}" srcId="{C0F34AE4-30EE-436F-85F8-C9A74F3F2C08}" destId="{F6105048-4841-4C49-90C1-D02E222A0046}" srcOrd="0" destOrd="0" parTransId="{2EB6AFBB-698F-42EF-B738-B58EE92ED68A}" sibTransId="{5384F295-FBB0-450F-896A-172FCE6A86E5}"/>
    <dgm:cxn modelId="{21D6846F-2AC6-45BC-89AB-D1C75A386231}" srcId="{C0F34AE4-30EE-436F-85F8-C9A74F3F2C08}" destId="{A7265FF2-A38F-4372-A94B-4A007AE252B1}" srcOrd="1" destOrd="0" parTransId="{692C4C22-024C-4E21-962A-1F3F6D7BEBAB}" sibTransId="{E8CFAB50-77E4-4777-A685-03BED308AF79}"/>
    <dgm:cxn modelId="{DDBAA9D5-C83B-4EEA-AA0A-EE57507035FD}" type="presOf" srcId="{F6105048-4841-4C49-90C1-D02E222A0046}" destId="{30D996BD-A6B1-4147-83AA-8F74A978DE5D}" srcOrd="1" destOrd="0" presId="urn:microsoft.com/office/officeart/2005/8/layout/matrix1"/>
    <dgm:cxn modelId="{F255660B-3275-4420-A64E-5524D35B0E16}" type="presOf" srcId="{69E43682-5FC8-4920-A17E-23D4C1CA3880}" destId="{E186E788-9A0D-4203-8A5A-99FBBDF9C12B}" srcOrd="1" destOrd="0" presId="urn:microsoft.com/office/officeart/2005/8/layout/matrix1"/>
    <dgm:cxn modelId="{DE495047-866B-4EFF-95AD-686CF1201411}" srcId="{C0F34AE4-30EE-436F-85F8-C9A74F3F2C08}" destId="{9C1C1100-C6EA-4326-9943-DB19F0715A22}" srcOrd="2" destOrd="0" parTransId="{6792D242-E651-423E-9CD3-68FB6CF25700}" sibTransId="{229FFFE6-62D0-44F6-A346-0DED53D698D4}"/>
    <dgm:cxn modelId="{D5A0A1CA-5C40-4016-8EBE-605721602192}" type="presOf" srcId="{A7265FF2-A38F-4372-A94B-4A007AE252B1}" destId="{0FCD6033-0796-47CB-9C27-E04720E3FB5C}" srcOrd="1" destOrd="0" presId="urn:microsoft.com/office/officeart/2005/8/layout/matrix1"/>
    <dgm:cxn modelId="{69D88F73-ABE4-4467-8518-3264DE4E1252}" type="presOf" srcId="{9E71FAB5-7857-4FF6-B6FA-B93DE4475C0F}" destId="{59A4D53E-CA0F-4C63-9D30-5F46155D5297}" srcOrd="0" destOrd="0" presId="urn:microsoft.com/office/officeart/2005/8/layout/matrix1"/>
    <dgm:cxn modelId="{893BDCA5-B392-4FC5-9AA1-535532B0E8C6}" type="presOf" srcId="{F6105048-4841-4C49-90C1-D02E222A0046}" destId="{E9001318-480D-4CEF-BE24-CC57086C5AD8}" srcOrd="0" destOrd="0" presId="urn:microsoft.com/office/officeart/2005/8/layout/matrix1"/>
    <dgm:cxn modelId="{B8564024-280A-4BB7-B44F-93D82E1AE4D1}" type="presOf" srcId="{9C1C1100-C6EA-4326-9943-DB19F0715A22}" destId="{DFAAA0C2-1E2F-4271-8667-9913D651F23B}" srcOrd="1" destOrd="0" presId="urn:microsoft.com/office/officeart/2005/8/layout/matrix1"/>
    <dgm:cxn modelId="{3B269E18-A8A4-4FC1-83AA-CA9B181E9645}" type="presOf" srcId="{A7265FF2-A38F-4372-A94B-4A007AE252B1}" destId="{2843C8D6-5064-4BAA-8119-759755491EEC}" srcOrd="0" destOrd="0" presId="urn:microsoft.com/office/officeart/2005/8/layout/matrix1"/>
    <dgm:cxn modelId="{0C9CDCF6-9E59-471B-B94D-10A9FD67D3DD}" srcId="{C0F34AE4-30EE-436F-85F8-C9A74F3F2C08}" destId="{69E43682-5FC8-4920-A17E-23D4C1CA3880}" srcOrd="3" destOrd="0" parTransId="{8A614500-4425-409A-8918-3521C59345F0}" sibTransId="{1D602B6E-22D3-4145-935F-5DD0F9FEC687}"/>
    <dgm:cxn modelId="{DFD16442-C759-41D1-82AE-796EF33FC452}" type="presOf" srcId="{C0F34AE4-30EE-436F-85F8-C9A74F3F2C08}" destId="{CE6410D0-8925-40CB-9690-935EB8CD68BB}" srcOrd="0" destOrd="0" presId="urn:microsoft.com/office/officeart/2005/8/layout/matrix1"/>
    <dgm:cxn modelId="{FF5A730F-C21E-4CF1-B226-2B7DC0D8AA83}" type="presOf" srcId="{69E43682-5FC8-4920-A17E-23D4C1CA3880}" destId="{B3B4B901-1863-4D7F-A8ED-2B598AADF835}" srcOrd="0" destOrd="0" presId="urn:microsoft.com/office/officeart/2005/8/layout/matrix1"/>
    <dgm:cxn modelId="{76BB8C50-B17D-4181-902C-C78E04DF1FC5}" type="presParOf" srcId="{59A4D53E-CA0F-4C63-9D30-5F46155D5297}" destId="{78A8F7A1-E3A0-4B93-9582-52BDD1C698D2}" srcOrd="0" destOrd="0" presId="urn:microsoft.com/office/officeart/2005/8/layout/matrix1"/>
    <dgm:cxn modelId="{97DAF76C-13A8-478E-AE03-76C4AECBFE33}" type="presParOf" srcId="{78A8F7A1-E3A0-4B93-9582-52BDD1C698D2}" destId="{E9001318-480D-4CEF-BE24-CC57086C5AD8}" srcOrd="0" destOrd="0" presId="urn:microsoft.com/office/officeart/2005/8/layout/matrix1"/>
    <dgm:cxn modelId="{67633F8F-A2EA-4DA3-9E06-3389569971DE}" type="presParOf" srcId="{78A8F7A1-E3A0-4B93-9582-52BDD1C698D2}" destId="{30D996BD-A6B1-4147-83AA-8F74A978DE5D}" srcOrd="1" destOrd="0" presId="urn:microsoft.com/office/officeart/2005/8/layout/matrix1"/>
    <dgm:cxn modelId="{B496D2BD-7210-47C0-AEDB-325168DED96B}" type="presParOf" srcId="{78A8F7A1-E3A0-4B93-9582-52BDD1C698D2}" destId="{2843C8D6-5064-4BAA-8119-759755491EEC}" srcOrd="2" destOrd="0" presId="urn:microsoft.com/office/officeart/2005/8/layout/matrix1"/>
    <dgm:cxn modelId="{058C1D33-1EBD-4359-9368-74E5D7D5ACFB}" type="presParOf" srcId="{78A8F7A1-E3A0-4B93-9582-52BDD1C698D2}" destId="{0FCD6033-0796-47CB-9C27-E04720E3FB5C}" srcOrd="3" destOrd="0" presId="urn:microsoft.com/office/officeart/2005/8/layout/matrix1"/>
    <dgm:cxn modelId="{5BA21652-58E8-400B-9B0B-E0974EAF399A}" type="presParOf" srcId="{78A8F7A1-E3A0-4B93-9582-52BDD1C698D2}" destId="{3548FFFE-5A7D-480E-976A-E43E741FAF9A}" srcOrd="4" destOrd="0" presId="urn:microsoft.com/office/officeart/2005/8/layout/matrix1"/>
    <dgm:cxn modelId="{F436C2ED-70E9-427A-A12B-CF7050426B71}" type="presParOf" srcId="{78A8F7A1-E3A0-4B93-9582-52BDD1C698D2}" destId="{DFAAA0C2-1E2F-4271-8667-9913D651F23B}" srcOrd="5" destOrd="0" presId="urn:microsoft.com/office/officeart/2005/8/layout/matrix1"/>
    <dgm:cxn modelId="{C422C324-A881-40F8-9F28-D654A47D2395}" type="presParOf" srcId="{78A8F7A1-E3A0-4B93-9582-52BDD1C698D2}" destId="{B3B4B901-1863-4D7F-A8ED-2B598AADF835}" srcOrd="6" destOrd="0" presId="urn:microsoft.com/office/officeart/2005/8/layout/matrix1"/>
    <dgm:cxn modelId="{143127B5-1D26-4647-A417-07837665F8D3}" type="presParOf" srcId="{78A8F7A1-E3A0-4B93-9582-52BDD1C698D2}" destId="{E186E788-9A0D-4203-8A5A-99FBBDF9C12B}" srcOrd="7" destOrd="0" presId="urn:microsoft.com/office/officeart/2005/8/layout/matrix1"/>
    <dgm:cxn modelId="{82D7B077-FAD0-4063-B501-7E0A35FC4B1E}" type="presParOf" srcId="{59A4D53E-CA0F-4C63-9D30-5F46155D5297}" destId="{CE6410D0-8925-40CB-9690-935EB8CD68B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6DE0C9-269D-48C2-9E6F-1142BCB874E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F9C62F0E-C249-4CBD-8E44-291B06548D8C}">
      <dgm:prSet phldrT="[ข้อความ]"/>
      <dgm:spPr/>
      <dgm:t>
        <a:bodyPr/>
        <a:lstStyle/>
        <a:p>
          <a:r>
            <a:rPr lang="th-TH" dirty="0" smtClean="0"/>
            <a:t>การปลอมเอกสาร</a:t>
          </a:r>
          <a:endParaRPr lang="th-TH" dirty="0"/>
        </a:p>
      </dgm:t>
    </dgm:pt>
    <dgm:pt modelId="{0DA3C38D-8FBB-407F-8BA8-3730CFE30377}" type="parTrans" cxnId="{04881BA7-0627-4F14-8115-744ACF962060}">
      <dgm:prSet/>
      <dgm:spPr/>
      <dgm:t>
        <a:bodyPr/>
        <a:lstStyle/>
        <a:p>
          <a:endParaRPr lang="th-TH"/>
        </a:p>
      </dgm:t>
    </dgm:pt>
    <dgm:pt modelId="{4E02A994-DDE0-4FE8-8349-E70E0584E4D6}" type="sibTrans" cxnId="{04881BA7-0627-4F14-8115-744ACF962060}">
      <dgm:prSet/>
      <dgm:spPr/>
      <dgm:t>
        <a:bodyPr/>
        <a:lstStyle/>
        <a:p>
          <a:endParaRPr lang="th-TH"/>
        </a:p>
      </dgm:t>
    </dgm:pt>
    <dgm:pt modelId="{3796B96A-1F41-4217-AF20-CD354D60CF53}">
      <dgm:prSet phldrT="[ข้อความ]"/>
      <dgm:spPr/>
      <dgm:t>
        <a:bodyPr/>
        <a:lstStyle/>
        <a:p>
          <a:r>
            <a:rPr lang="th-TH" dirty="0" smtClean="0"/>
            <a:t>การเติมข้อความลงไปใหม่</a:t>
          </a:r>
          <a:endParaRPr lang="th-TH" dirty="0"/>
        </a:p>
      </dgm:t>
    </dgm:pt>
    <dgm:pt modelId="{CB336491-DD13-4469-9001-932A24094171}" type="parTrans" cxnId="{9F9AB221-5BFA-4D13-A22D-CAC027A660B2}">
      <dgm:prSet/>
      <dgm:spPr/>
      <dgm:t>
        <a:bodyPr/>
        <a:lstStyle/>
        <a:p>
          <a:endParaRPr lang="th-TH"/>
        </a:p>
      </dgm:t>
    </dgm:pt>
    <dgm:pt modelId="{E5C1106A-0710-4C8A-A53C-DCE06C4416BB}" type="sibTrans" cxnId="{9F9AB221-5BFA-4D13-A22D-CAC027A660B2}">
      <dgm:prSet/>
      <dgm:spPr/>
      <dgm:t>
        <a:bodyPr/>
        <a:lstStyle/>
        <a:p>
          <a:endParaRPr lang="th-TH"/>
        </a:p>
      </dgm:t>
    </dgm:pt>
    <dgm:pt modelId="{45B28A77-DEBA-4EF7-ADA8-934641B81573}">
      <dgm:prSet phldrT="[ข้อความ]"/>
      <dgm:spPr/>
      <dgm:t>
        <a:bodyPr/>
        <a:lstStyle/>
        <a:p>
          <a:r>
            <a:rPr lang="th-TH" dirty="0" smtClean="0"/>
            <a:t>การแก้ไขข้อความในสาระสำคัญเช่นแก้ไขปี</a:t>
          </a:r>
          <a:endParaRPr lang="th-TH" dirty="0"/>
        </a:p>
      </dgm:t>
    </dgm:pt>
    <dgm:pt modelId="{4D754929-56BA-413E-84F2-87BAABEC0D00}" type="parTrans" cxnId="{A545A9DC-ED90-46A4-BA6A-26594EEF59A6}">
      <dgm:prSet/>
      <dgm:spPr/>
      <dgm:t>
        <a:bodyPr/>
        <a:lstStyle/>
        <a:p>
          <a:endParaRPr lang="th-TH"/>
        </a:p>
      </dgm:t>
    </dgm:pt>
    <dgm:pt modelId="{15318528-440C-448B-84E4-6AF2C12D1CC3}" type="sibTrans" cxnId="{A545A9DC-ED90-46A4-BA6A-26594EEF59A6}">
      <dgm:prSet/>
      <dgm:spPr/>
      <dgm:t>
        <a:bodyPr/>
        <a:lstStyle/>
        <a:p>
          <a:endParaRPr lang="th-TH"/>
        </a:p>
      </dgm:t>
    </dgm:pt>
    <dgm:pt modelId="{F1A180DB-A4F2-4BC5-979B-F5B406E386FB}">
      <dgm:prSet phldrT="[ข้อความ]"/>
      <dgm:spPr/>
      <dgm:t>
        <a:bodyPr/>
        <a:lstStyle/>
        <a:p>
          <a:r>
            <a:rPr lang="th-TH" dirty="0" smtClean="0"/>
            <a:t>การรับรองเอกสารเท็จ</a:t>
          </a:r>
          <a:endParaRPr lang="th-TH" dirty="0"/>
        </a:p>
      </dgm:t>
    </dgm:pt>
    <dgm:pt modelId="{DB44CF2B-7150-4F31-8F70-32A765B3CD59}" type="parTrans" cxnId="{677D0793-ACE6-4A5A-824F-C22A924D63E1}">
      <dgm:prSet/>
      <dgm:spPr/>
      <dgm:t>
        <a:bodyPr/>
        <a:lstStyle/>
        <a:p>
          <a:endParaRPr lang="th-TH"/>
        </a:p>
      </dgm:t>
    </dgm:pt>
    <dgm:pt modelId="{CD81EFC8-DA02-4A87-93D9-C2E41E62A264}" type="sibTrans" cxnId="{677D0793-ACE6-4A5A-824F-C22A924D63E1}">
      <dgm:prSet/>
      <dgm:spPr/>
      <dgm:t>
        <a:bodyPr/>
        <a:lstStyle/>
        <a:p>
          <a:endParaRPr lang="th-TH"/>
        </a:p>
      </dgm:t>
    </dgm:pt>
    <dgm:pt modelId="{8DA75713-5A5D-49E9-ABFB-F8B0CF2D7FB6}">
      <dgm:prSet phldrT="[ข้อความ]"/>
      <dgm:spPr/>
      <dgm:t>
        <a:bodyPr/>
        <a:lstStyle/>
        <a:p>
          <a:r>
            <a:rPr lang="th-TH" dirty="0" smtClean="0"/>
            <a:t>ทำเอกสารคำรับรองโดยไม่มีอำนาจหน้าที่</a:t>
          </a:r>
          <a:endParaRPr lang="th-TH" dirty="0"/>
        </a:p>
      </dgm:t>
    </dgm:pt>
    <dgm:pt modelId="{5E879CE6-FFCB-42C2-A17A-53B5940B9037}" type="parTrans" cxnId="{8673D49D-7AA8-4C68-A87E-ECF2BFF04B98}">
      <dgm:prSet/>
      <dgm:spPr/>
      <dgm:t>
        <a:bodyPr/>
        <a:lstStyle/>
        <a:p>
          <a:endParaRPr lang="th-TH"/>
        </a:p>
      </dgm:t>
    </dgm:pt>
    <dgm:pt modelId="{DB3E970E-C5BF-4168-9325-667CEF79C3F3}" type="sibTrans" cxnId="{8673D49D-7AA8-4C68-A87E-ECF2BFF04B98}">
      <dgm:prSet/>
      <dgm:spPr/>
      <dgm:t>
        <a:bodyPr/>
        <a:lstStyle/>
        <a:p>
          <a:endParaRPr lang="th-TH"/>
        </a:p>
      </dgm:t>
    </dgm:pt>
    <dgm:pt modelId="{2E7248F7-7C9F-475A-953B-692DEA592A5B}">
      <dgm:prSet phldrT="[ข้อความ]"/>
      <dgm:spPr/>
      <dgm:t>
        <a:bodyPr/>
        <a:lstStyle/>
        <a:p>
          <a:r>
            <a:rPr lang="th-TH" dirty="0" smtClean="0"/>
            <a:t>ทำเอกสารที่ไม่ตรงกับความจริงเช่นบันทึกการพยาบาล</a:t>
          </a:r>
          <a:endParaRPr lang="th-TH" dirty="0"/>
        </a:p>
      </dgm:t>
    </dgm:pt>
    <dgm:pt modelId="{AFF369E2-9B90-48DD-945C-FBB90CA2189B}" type="parTrans" cxnId="{37EC42AF-CAD5-4631-8227-879B0A942914}">
      <dgm:prSet/>
      <dgm:spPr/>
      <dgm:t>
        <a:bodyPr/>
        <a:lstStyle/>
        <a:p>
          <a:endParaRPr lang="th-TH"/>
        </a:p>
      </dgm:t>
    </dgm:pt>
    <dgm:pt modelId="{02B65B31-A857-47BC-ACB3-FB6F16C2A9B8}" type="sibTrans" cxnId="{37EC42AF-CAD5-4631-8227-879B0A942914}">
      <dgm:prSet/>
      <dgm:spPr/>
      <dgm:t>
        <a:bodyPr/>
        <a:lstStyle/>
        <a:p>
          <a:endParaRPr lang="th-TH"/>
        </a:p>
      </dgm:t>
    </dgm:pt>
    <dgm:pt modelId="{D92D17A9-2152-49D5-9840-DB021EE643CE}">
      <dgm:prSet phldrT="[ข้อความ]"/>
      <dgm:spPr/>
      <dgm:t>
        <a:bodyPr/>
        <a:lstStyle/>
        <a:p>
          <a:r>
            <a:rPr lang="th-TH" dirty="0" smtClean="0"/>
            <a:t>มีเจตนาแก้ไข</a:t>
          </a:r>
          <a:endParaRPr lang="th-TH" dirty="0"/>
        </a:p>
      </dgm:t>
    </dgm:pt>
    <dgm:pt modelId="{B2ABA355-FB2C-4235-9A72-352FCA52E665}" type="parTrans" cxnId="{D44F18FC-B629-4210-984F-CD4F365C7DAF}">
      <dgm:prSet/>
      <dgm:spPr/>
      <dgm:t>
        <a:bodyPr/>
        <a:lstStyle/>
        <a:p>
          <a:endParaRPr lang="th-TH"/>
        </a:p>
      </dgm:t>
    </dgm:pt>
    <dgm:pt modelId="{4602E71D-9B4E-4D61-8B36-DA8AE2A1D70B}" type="sibTrans" cxnId="{D44F18FC-B629-4210-984F-CD4F365C7DAF}">
      <dgm:prSet/>
      <dgm:spPr/>
      <dgm:t>
        <a:bodyPr/>
        <a:lstStyle/>
        <a:p>
          <a:endParaRPr lang="th-TH"/>
        </a:p>
      </dgm:t>
    </dgm:pt>
    <dgm:pt modelId="{DEBDD367-A7C4-432B-ADDB-CDB64591979C}">
      <dgm:prSet phldrT="[ข้อความ]"/>
      <dgm:spPr/>
      <dgm:t>
        <a:bodyPr/>
        <a:lstStyle/>
        <a:p>
          <a:r>
            <a:rPr lang="th-TH" dirty="0" smtClean="0"/>
            <a:t>ไม่ได้รับความยินยอม</a:t>
          </a:r>
          <a:endParaRPr lang="th-TH" dirty="0"/>
        </a:p>
      </dgm:t>
    </dgm:pt>
    <dgm:pt modelId="{7CFEEB24-329C-4E17-AA11-A28B8017B01F}" type="parTrans" cxnId="{3FE4CCAD-B45A-4E65-A990-23BC8475DC2F}">
      <dgm:prSet/>
      <dgm:spPr/>
      <dgm:t>
        <a:bodyPr/>
        <a:lstStyle/>
        <a:p>
          <a:endParaRPr lang="th-TH"/>
        </a:p>
      </dgm:t>
    </dgm:pt>
    <dgm:pt modelId="{2B49CF8D-F639-4B91-B15D-A83836E21FB9}" type="sibTrans" cxnId="{3FE4CCAD-B45A-4E65-A990-23BC8475DC2F}">
      <dgm:prSet/>
      <dgm:spPr/>
      <dgm:t>
        <a:bodyPr/>
        <a:lstStyle/>
        <a:p>
          <a:endParaRPr lang="th-TH"/>
        </a:p>
      </dgm:t>
    </dgm:pt>
    <dgm:pt modelId="{F3AB0E69-7E7C-4AA3-8D5A-FCA9C23EE322}" type="pres">
      <dgm:prSet presAssocID="{0B6DE0C9-269D-48C2-9E6F-1142BCB874E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9F4CDD27-BA1A-40B4-B532-E76A2143AFC1}" type="pres">
      <dgm:prSet presAssocID="{F9C62F0E-C249-4CBD-8E44-291B06548D8C}" presName="composite" presStyleCnt="0"/>
      <dgm:spPr/>
    </dgm:pt>
    <dgm:pt modelId="{203AA609-03A4-49CF-BEA9-7A22001FC866}" type="pres">
      <dgm:prSet presAssocID="{F9C62F0E-C249-4CBD-8E44-291B06548D8C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3CCB85D-E6B7-471C-9682-B0B74A401659}" type="pres">
      <dgm:prSet presAssocID="{F9C62F0E-C249-4CBD-8E44-291B06548D8C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12A3563-7633-47B5-80F9-4E55F2811744}" type="pres">
      <dgm:prSet presAssocID="{4E02A994-DDE0-4FE8-8349-E70E0584E4D6}" presName="space" presStyleCnt="0"/>
      <dgm:spPr/>
    </dgm:pt>
    <dgm:pt modelId="{3D8B2FC6-3AEF-4E94-B6C2-FA94E8972D7F}" type="pres">
      <dgm:prSet presAssocID="{F1A180DB-A4F2-4BC5-979B-F5B406E386FB}" presName="composite" presStyleCnt="0"/>
      <dgm:spPr/>
    </dgm:pt>
    <dgm:pt modelId="{B665B7B5-DF3C-44E6-8FCE-DFBEEB1A638A}" type="pres">
      <dgm:prSet presAssocID="{F1A180DB-A4F2-4BC5-979B-F5B406E386FB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6EA51ED-E60E-49B9-9D0A-D605945782FB}" type="pres">
      <dgm:prSet presAssocID="{F1A180DB-A4F2-4BC5-979B-F5B406E386FB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3FE4CCAD-B45A-4E65-A990-23BC8475DC2F}" srcId="{F9C62F0E-C249-4CBD-8E44-291B06548D8C}" destId="{DEBDD367-A7C4-432B-ADDB-CDB64591979C}" srcOrd="3" destOrd="0" parTransId="{7CFEEB24-329C-4E17-AA11-A28B8017B01F}" sibTransId="{2B49CF8D-F639-4B91-B15D-A83836E21FB9}"/>
    <dgm:cxn modelId="{1F9406BB-2FEB-4377-890D-1B2F3963F58F}" type="presOf" srcId="{8DA75713-5A5D-49E9-ABFB-F8B0CF2D7FB6}" destId="{86EA51ED-E60E-49B9-9D0A-D605945782FB}" srcOrd="0" destOrd="0" presId="urn:microsoft.com/office/officeart/2005/8/layout/hList1"/>
    <dgm:cxn modelId="{7B2700E5-23A7-4F78-A945-C99D563BA8F9}" type="presOf" srcId="{0B6DE0C9-269D-48C2-9E6F-1142BCB874E2}" destId="{F3AB0E69-7E7C-4AA3-8D5A-FCA9C23EE322}" srcOrd="0" destOrd="0" presId="urn:microsoft.com/office/officeart/2005/8/layout/hList1"/>
    <dgm:cxn modelId="{A7582CAC-74FD-45D1-B9EE-74384E29198C}" type="presOf" srcId="{2E7248F7-7C9F-475A-953B-692DEA592A5B}" destId="{86EA51ED-E60E-49B9-9D0A-D605945782FB}" srcOrd="0" destOrd="1" presId="urn:microsoft.com/office/officeart/2005/8/layout/hList1"/>
    <dgm:cxn modelId="{9F9AB221-5BFA-4D13-A22D-CAC027A660B2}" srcId="{F9C62F0E-C249-4CBD-8E44-291B06548D8C}" destId="{3796B96A-1F41-4217-AF20-CD354D60CF53}" srcOrd="0" destOrd="0" parTransId="{CB336491-DD13-4469-9001-932A24094171}" sibTransId="{E5C1106A-0710-4C8A-A53C-DCE06C4416BB}"/>
    <dgm:cxn modelId="{A05A9DD7-EE0A-4AC2-AF40-A90F7FF85114}" type="presOf" srcId="{45B28A77-DEBA-4EF7-ADA8-934641B81573}" destId="{C3CCB85D-E6B7-471C-9682-B0B74A401659}" srcOrd="0" destOrd="1" presId="urn:microsoft.com/office/officeart/2005/8/layout/hList1"/>
    <dgm:cxn modelId="{E2F450BC-BF3A-40DC-B42E-D641661AF225}" type="presOf" srcId="{D92D17A9-2152-49D5-9840-DB021EE643CE}" destId="{C3CCB85D-E6B7-471C-9682-B0B74A401659}" srcOrd="0" destOrd="2" presId="urn:microsoft.com/office/officeart/2005/8/layout/hList1"/>
    <dgm:cxn modelId="{94D6216E-611B-4191-805D-DCBDC045DF92}" type="presOf" srcId="{3796B96A-1F41-4217-AF20-CD354D60CF53}" destId="{C3CCB85D-E6B7-471C-9682-B0B74A401659}" srcOrd="0" destOrd="0" presId="urn:microsoft.com/office/officeart/2005/8/layout/hList1"/>
    <dgm:cxn modelId="{193D3277-73A9-46E9-9AF5-7E4D3BA56E9F}" type="presOf" srcId="{DEBDD367-A7C4-432B-ADDB-CDB64591979C}" destId="{C3CCB85D-E6B7-471C-9682-B0B74A401659}" srcOrd="0" destOrd="3" presId="urn:microsoft.com/office/officeart/2005/8/layout/hList1"/>
    <dgm:cxn modelId="{04881BA7-0627-4F14-8115-744ACF962060}" srcId="{0B6DE0C9-269D-48C2-9E6F-1142BCB874E2}" destId="{F9C62F0E-C249-4CBD-8E44-291B06548D8C}" srcOrd="0" destOrd="0" parTransId="{0DA3C38D-8FBB-407F-8BA8-3730CFE30377}" sibTransId="{4E02A994-DDE0-4FE8-8349-E70E0584E4D6}"/>
    <dgm:cxn modelId="{8673D49D-7AA8-4C68-A87E-ECF2BFF04B98}" srcId="{F1A180DB-A4F2-4BC5-979B-F5B406E386FB}" destId="{8DA75713-5A5D-49E9-ABFB-F8B0CF2D7FB6}" srcOrd="0" destOrd="0" parTransId="{5E879CE6-FFCB-42C2-A17A-53B5940B9037}" sibTransId="{DB3E970E-C5BF-4168-9325-667CEF79C3F3}"/>
    <dgm:cxn modelId="{677D0793-ACE6-4A5A-824F-C22A924D63E1}" srcId="{0B6DE0C9-269D-48C2-9E6F-1142BCB874E2}" destId="{F1A180DB-A4F2-4BC5-979B-F5B406E386FB}" srcOrd="1" destOrd="0" parTransId="{DB44CF2B-7150-4F31-8F70-32A765B3CD59}" sibTransId="{CD81EFC8-DA02-4A87-93D9-C2E41E62A264}"/>
    <dgm:cxn modelId="{9C1EC078-1B0B-46CB-907B-4523E0448D22}" type="presOf" srcId="{F9C62F0E-C249-4CBD-8E44-291B06548D8C}" destId="{203AA609-03A4-49CF-BEA9-7A22001FC866}" srcOrd="0" destOrd="0" presId="urn:microsoft.com/office/officeart/2005/8/layout/hList1"/>
    <dgm:cxn modelId="{D44F18FC-B629-4210-984F-CD4F365C7DAF}" srcId="{F9C62F0E-C249-4CBD-8E44-291B06548D8C}" destId="{D92D17A9-2152-49D5-9840-DB021EE643CE}" srcOrd="2" destOrd="0" parTransId="{B2ABA355-FB2C-4235-9A72-352FCA52E665}" sibTransId="{4602E71D-9B4E-4D61-8B36-DA8AE2A1D70B}"/>
    <dgm:cxn modelId="{37EC42AF-CAD5-4631-8227-879B0A942914}" srcId="{F1A180DB-A4F2-4BC5-979B-F5B406E386FB}" destId="{2E7248F7-7C9F-475A-953B-692DEA592A5B}" srcOrd="1" destOrd="0" parTransId="{AFF369E2-9B90-48DD-945C-FBB90CA2189B}" sibTransId="{02B65B31-A857-47BC-ACB3-FB6F16C2A9B8}"/>
    <dgm:cxn modelId="{A545A9DC-ED90-46A4-BA6A-26594EEF59A6}" srcId="{F9C62F0E-C249-4CBD-8E44-291B06548D8C}" destId="{45B28A77-DEBA-4EF7-ADA8-934641B81573}" srcOrd="1" destOrd="0" parTransId="{4D754929-56BA-413E-84F2-87BAABEC0D00}" sibTransId="{15318528-440C-448B-84E4-6AF2C12D1CC3}"/>
    <dgm:cxn modelId="{48F5C622-8A75-4A9A-85B2-8604807AA68C}" type="presOf" srcId="{F1A180DB-A4F2-4BC5-979B-F5B406E386FB}" destId="{B665B7B5-DF3C-44E6-8FCE-DFBEEB1A638A}" srcOrd="0" destOrd="0" presId="urn:microsoft.com/office/officeart/2005/8/layout/hList1"/>
    <dgm:cxn modelId="{992782E8-A8B7-4DCD-BD99-50FF09582F80}" type="presParOf" srcId="{F3AB0E69-7E7C-4AA3-8D5A-FCA9C23EE322}" destId="{9F4CDD27-BA1A-40B4-B532-E76A2143AFC1}" srcOrd="0" destOrd="0" presId="urn:microsoft.com/office/officeart/2005/8/layout/hList1"/>
    <dgm:cxn modelId="{020F4C10-2746-4F6B-ADBF-E2591DC7DC73}" type="presParOf" srcId="{9F4CDD27-BA1A-40B4-B532-E76A2143AFC1}" destId="{203AA609-03A4-49CF-BEA9-7A22001FC866}" srcOrd="0" destOrd="0" presId="urn:microsoft.com/office/officeart/2005/8/layout/hList1"/>
    <dgm:cxn modelId="{E634F5A6-0625-49AE-9AED-61E79F0CAB77}" type="presParOf" srcId="{9F4CDD27-BA1A-40B4-B532-E76A2143AFC1}" destId="{C3CCB85D-E6B7-471C-9682-B0B74A401659}" srcOrd="1" destOrd="0" presId="urn:microsoft.com/office/officeart/2005/8/layout/hList1"/>
    <dgm:cxn modelId="{9E3ECAF5-75BD-4DD6-98D7-501458444813}" type="presParOf" srcId="{F3AB0E69-7E7C-4AA3-8D5A-FCA9C23EE322}" destId="{912A3563-7633-47B5-80F9-4E55F2811744}" srcOrd="1" destOrd="0" presId="urn:microsoft.com/office/officeart/2005/8/layout/hList1"/>
    <dgm:cxn modelId="{A2AE08C1-598C-4A79-9247-BFD0553FFF3C}" type="presParOf" srcId="{F3AB0E69-7E7C-4AA3-8D5A-FCA9C23EE322}" destId="{3D8B2FC6-3AEF-4E94-B6C2-FA94E8972D7F}" srcOrd="2" destOrd="0" presId="urn:microsoft.com/office/officeart/2005/8/layout/hList1"/>
    <dgm:cxn modelId="{3C9A1027-1D2D-4315-B4B0-07024110683D}" type="presParOf" srcId="{3D8B2FC6-3AEF-4E94-B6C2-FA94E8972D7F}" destId="{B665B7B5-DF3C-44E6-8FCE-DFBEEB1A638A}" srcOrd="0" destOrd="0" presId="urn:microsoft.com/office/officeart/2005/8/layout/hList1"/>
    <dgm:cxn modelId="{D8E611CC-055C-46E3-BA96-CA1477C68270}" type="presParOf" srcId="{3D8B2FC6-3AEF-4E94-B6C2-FA94E8972D7F}" destId="{86EA51ED-E60E-49B9-9D0A-D605945782F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090992-3196-4D09-9DA4-14AA790AEAE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CB6E0227-5824-4381-AAFF-E6B513C95831}">
      <dgm:prSet phldrT="[ข้อความ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3200" dirty="0" smtClean="0">
              <a:latin typeface="Tahoma" pitchFamily="34" charset="0"/>
              <a:ea typeface="Tahoma" pitchFamily="34" charset="0"/>
              <a:cs typeface="Tahoma" pitchFamily="34" charset="0"/>
            </a:rPr>
            <a:t>ประธานชมรม</a:t>
          </a:r>
          <a:endParaRPr lang="th-TH" sz="32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1F3C5DC-8741-4DBB-9535-0B85273E7A79}" type="parTrans" cxnId="{BF54C5CB-7F02-4346-BC03-FAA70F91C6B9}">
      <dgm:prSet/>
      <dgm:spPr/>
      <dgm:t>
        <a:bodyPr/>
        <a:lstStyle/>
        <a:p>
          <a:endParaRPr lang="th-TH" sz="14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AAB83DBC-8F85-4DC8-87DC-E77451939FFC}" type="sibTrans" cxnId="{BF54C5CB-7F02-4346-BC03-FAA70F91C6B9}">
      <dgm:prSet/>
      <dgm:spPr/>
      <dgm:t>
        <a:bodyPr/>
        <a:lstStyle/>
        <a:p>
          <a:endParaRPr lang="th-TH" sz="14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FB263E20-5A5B-4DDD-AADC-28FBA0965773}" type="asst">
      <dgm:prSet phldrT="[ข้อความ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1800" dirty="0" smtClean="0">
              <a:latin typeface="Tahoma" pitchFamily="34" charset="0"/>
              <a:ea typeface="Tahoma" pitchFamily="34" charset="0"/>
              <a:cs typeface="Tahoma" pitchFamily="34" charset="0"/>
            </a:rPr>
            <a:t>ที่ปรึกษา</a:t>
          </a:r>
        </a:p>
        <a:p>
          <a:r>
            <a:rPr lang="th-TH" sz="1800" dirty="0" smtClean="0">
              <a:latin typeface="Tahoma" pitchFamily="34" charset="0"/>
              <a:ea typeface="Tahoma" pitchFamily="34" charset="0"/>
              <a:cs typeface="Tahoma" pitchFamily="34" charset="0"/>
            </a:rPr>
            <a:t>สำนักการพยาบาล</a:t>
          </a:r>
        </a:p>
        <a:p>
          <a:r>
            <a:rPr lang="th-TH" sz="1800" dirty="0" smtClean="0">
              <a:latin typeface="Tahoma" pitchFamily="34" charset="0"/>
              <a:ea typeface="Tahoma" pitchFamily="34" charset="0"/>
              <a:cs typeface="Tahoma" pitchFamily="34" charset="0"/>
            </a:rPr>
            <a:t>ผู้ทรงคุณวุฒิ</a:t>
          </a:r>
          <a:endParaRPr lang="th-TH" sz="18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1FCEE18B-C56D-45C6-856B-61F7A119E447}" type="parTrans" cxnId="{4E8B4A1F-F5E4-4E85-BCA4-F2AB5A44A290}">
      <dgm:prSet/>
      <dgm:spPr/>
      <dgm:t>
        <a:bodyPr/>
        <a:lstStyle/>
        <a:p>
          <a:endParaRPr lang="th-TH" sz="14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AA8F19E3-2D3C-4FFC-A7B7-E02B06722540}" type="sibTrans" cxnId="{4E8B4A1F-F5E4-4E85-BCA4-F2AB5A44A290}">
      <dgm:prSet/>
      <dgm:spPr/>
      <dgm:t>
        <a:bodyPr/>
        <a:lstStyle/>
        <a:p>
          <a:endParaRPr lang="th-TH" sz="14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FB862E9B-C91F-4829-A495-BBEF052749C7}">
      <dgm:prSet phldrT="[ข้อความ]" custT="1"/>
      <dgm:spPr/>
      <dgm:t>
        <a:bodyPr/>
        <a:lstStyle/>
        <a:p>
          <a:r>
            <a:rPr lang="en-US" sz="3200" dirty="0" smtClean="0">
              <a:latin typeface="AngsanaUPC" pitchFamily="18" charset="-34"/>
              <a:ea typeface="Tahoma" pitchFamily="34" charset="0"/>
              <a:cs typeface="AngsanaUPC" pitchFamily="18" charset="-34"/>
            </a:rPr>
            <a:t>CNO</a:t>
          </a:r>
          <a:r>
            <a:rPr lang="th-TH" sz="3200" dirty="0" smtClean="0">
              <a:latin typeface="AngsanaUPC" pitchFamily="18" charset="-34"/>
              <a:ea typeface="Tahoma" pitchFamily="34" charset="0"/>
              <a:cs typeface="AngsanaUPC" pitchFamily="18" charset="-34"/>
            </a:rPr>
            <a:t>เขต </a:t>
          </a:r>
          <a:r>
            <a:rPr lang="en-US" sz="3200" dirty="0" smtClean="0">
              <a:latin typeface="AngsanaUPC" pitchFamily="18" charset="-34"/>
              <a:ea typeface="Tahoma" pitchFamily="34" charset="0"/>
              <a:cs typeface="AngsanaUPC" pitchFamily="18" charset="-34"/>
            </a:rPr>
            <a:t>1</a:t>
          </a:r>
          <a:endParaRPr lang="th-TH" sz="3200" dirty="0">
            <a:latin typeface="AngsanaUPC" pitchFamily="18" charset="-34"/>
            <a:ea typeface="Tahoma" pitchFamily="34" charset="0"/>
            <a:cs typeface="AngsanaUPC" pitchFamily="18" charset="-34"/>
          </a:endParaRPr>
        </a:p>
      </dgm:t>
    </dgm:pt>
    <dgm:pt modelId="{7B7DFC75-6644-4B8B-B2C7-3D2291B33ADC}" type="parTrans" cxnId="{E36B1995-FF50-46A4-88D3-A5C53E45E1A4}">
      <dgm:prSet/>
      <dgm:spPr/>
      <dgm:t>
        <a:bodyPr/>
        <a:lstStyle/>
        <a:p>
          <a:endParaRPr lang="th-TH" sz="14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9C40AFD-5A75-4175-8F76-E12E7A329FF6}" type="sibTrans" cxnId="{E36B1995-FF50-46A4-88D3-A5C53E45E1A4}">
      <dgm:prSet/>
      <dgm:spPr/>
      <dgm:t>
        <a:bodyPr/>
        <a:lstStyle/>
        <a:p>
          <a:endParaRPr lang="th-TH" sz="14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79544C63-8C5C-4B87-B5F1-4E22A8277F29}">
      <dgm:prSet phldrT="[ข้อความ]" custT="1"/>
      <dgm:spPr/>
      <dgm:t>
        <a:bodyPr/>
        <a:lstStyle/>
        <a:p>
          <a:r>
            <a:rPr lang="en-US" sz="3200" dirty="0" smtClean="0">
              <a:latin typeface="AngsanaUPC" pitchFamily="18" charset="-34"/>
              <a:ea typeface="Tahoma" pitchFamily="34" charset="0"/>
              <a:cs typeface="AngsanaUPC" pitchFamily="18" charset="-34"/>
            </a:rPr>
            <a:t>CNO </a:t>
          </a:r>
          <a:r>
            <a:rPr lang="th-TH" sz="3200" dirty="0" smtClean="0">
              <a:latin typeface="AngsanaUPC" pitchFamily="18" charset="-34"/>
              <a:ea typeface="Tahoma" pitchFamily="34" charset="0"/>
              <a:cs typeface="AngsanaUPC" pitchFamily="18" charset="-34"/>
            </a:rPr>
            <a:t>เขต </a:t>
          </a:r>
          <a:r>
            <a:rPr lang="en-US" sz="3200" dirty="0" smtClean="0">
              <a:latin typeface="AngsanaUPC" pitchFamily="18" charset="-34"/>
              <a:ea typeface="Tahoma" pitchFamily="34" charset="0"/>
              <a:cs typeface="AngsanaUPC" pitchFamily="18" charset="-34"/>
            </a:rPr>
            <a:t>2</a:t>
          </a:r>
          <a:endParaRPr lang="th-TH" sz="3200" dirty="0">
            <a:latin typeface="AngsanaUPC" pitchFamily="18" charset="-34"/>
            <a:ea typeface="Tahoma" pitchFamily="34" charset="0"/>
            <a:cs typeface="AngsanaUPC" pitchFamily="18" charset="-34"/>
          </a:endParaRPr>
        </a:p>
      </dgm:t>
    </dgm:pt>
    <dgm:pt modelId="{FDE87990-4FA2-431B-9EC9-DBBCD740703C}" type="parTrans" cxnId="{0A80B8D1-90CC-4F65-9826-F8727C6F5E14}">
      <dgm:prSet/>
      <dgm:spPr/>
      <dgm:t>
        <a:bodyPr/>
        <a:lstStyle/>
        <a:p>
          <a:endParaRPr lang="th-TH" sz="14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35944DE-03B6-430D-913F-C897B5937A43}" type="sibTrans" cxnId="{0A80B8D1-90CC-4F65-9826-F8727C6F5E14}">
      <dgm:prSet/>
      <dgm:spPr/>
      <dgm:t>
        <a:bodyPr/>
        <a:lstStyle/>
        <a:p>
          <a:endParaRPr lang="th-TH" sz="14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30310FF-3029-494F-BCDC-0BE97C78D838}">
      <dgm:prSet phldrT="[ข้อความ]" custT="1"/>
      <dgm:spPr/>
      <dgm:t>
        <a:bodyPr/>
        <a:lstStyle/>
        <a:p>
          <a:r>
            <a:rPr lang="en-US" sz="3200" dirty="0" smtClean="0">
              <a:latin typeface="AngsanaUPC" pitchFamily="18" charset="-34"/>
              <a:ea typeface="Tahoma" pitchFamily="34" charset="0"/>
              <a:cs typeface="AngsanaUPC" pitchFamily="18" charset="-34"/>
            </a:rPr>
            <a:t>CNO</a:t>
          </a:r>
          <a:r>
            <a:rPr lang="th-TH" sz="3200" dirty="0" smtClean="0">
              <a:latin typeface="AngsanaUPC" pitchFamily="18" charset="-34"/>
              <a:ea typeface="Tahoma" pitchFamily="34" charset="0"/>
              <a:cs typeface="AngsanaUPC" pitchFamily="18" charset="-34"/>
            </a:rPr>
            <a:t>เขต </a:t>
          </a:r>
          <a:r>
            <a:rPr lang="en-US" sz="3200" dirty="0" smtClean="0">
              <a:latin typeface="AngsanaUPC" pitchFamily="18" charset="-34"/>
              <a:ea typeface="Tahoma" pitchFamily="34" charset="0"/>
              <a:cs typeface="AngsanaUPC" pitchFamily="18" charset="-34"/>
            </a:rPr>
            <a:t>3</a:t>
          </a:r>
          <a:endParaRPr lang="th-TH" sz="3200" dirty="0">
            <a:latin typeface="AngsanaUPC" pitchFamily="18" charset="-34"/>
            <a:ea typeface="Tahoma" pitchFamily="34" charset="0"/>
            <a:cs typeface="AngsanaUPC" pitchFamily="18" charset="-34"/>
          </a:endParaRPr>
        </a:p>
      </dgm:t>
    </dgm:pt>
    <dgm:pt modelId="{8D26E17C-17CA-4C37-B098-546311900F31}" type="parTrans" cxnId="{3B9A311B-F262-4513-9FF6-D04D3950F224}">
      <dgm:prSet/>
      <dgm:spPr/>
      <dgm:t>
        <a:bodyPr/>
        <a:lstStyle/>
        <a:p>
          <a:endParaRPr lang="th-TH" sz="14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C1806F3-5E39-46E1-A069-86FE39938792}" type="sibTrans" cxnId="{3B9A311B-F262-4513-9FF6-D04D3950F224}">
      <dgm:prSet/>
      <dgm:spPr/>
      <dgm:t>
        <a:bodyPr/>
        <a:lstStyle/>
        <a:p>
          <a:endParaRPr lang="th-TH" sz="14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97126A1-0468-4FFA-B222-632CA77DB156}">
      <dgm:prSet custT="1"/>
      <dgm:spPr/>
      <dgm:t>
        <a:bodyPr/>
        <a:lstStyle/>
        <a:p>
          <a:r>
            <a:rPr lang="en-US" sz="3600" dirty="0" smtClean="0">
              <a:latin typeface="AngsanaUPC" pitchFamily="18" charset="-34"/>
              <a:cs typeface="AngsanaUPC" pitchFamily="18" charset="-34"/>
            </a:rPr>
            <a:t>CNO</a:t>
          </a:r>
          <a:r>
            <a:rPr lang="th-TH" sz="3600" dirty="0" smtClean="0">
              <a:latin typeface="AngsanaUPC" pitchFamily="18" charset="-34"/>
              <a:cs typeface="AngsanaUPC" pitchFamily="18" charset="-34"/>
            </a:rPr>
            <a:t>เขต</a:t>
          </a:r>
          <a:r>
            <a:rPr lang="en-US" sz="3600" dirty="0" smtClean="0">
              <a:latin typeface="AngsanaUPC" pitchFamily="18" charset="-34"/>
              <a:cs typeface="AngsanaUPC" pitchFamily="18" charset="-34"/>
            </a:rPr>
            <a:t>12</a:t>
          </a:r>
          <a:endParaRPr lang="th-TH" sz="3600" dirty="0">
            <a:latin typeface="AngsanaUPC" pitchFamily="18" charset="-34"/>
            <a:cs typeface="AngsanaUPC" pitchFamily="18" charset="-34"/>
          </a:endParaRPr>
        </a:p>
      </dgm:t>
    </dgm:pt>
    <dgm:pt modelId="{819570B8-1B54-44A4-94EA-839160DDCA3A}" type="parTrans" cxnId="{E4DA4D28-FC11-44B5-B583-3CBB3FDE295C}">
      <dgm:prSet/>
      <dgm:spPr/>
      <dgm:t>
        <a:bodyPr/>
        <a:lstStyle/>
        <a:p>
          <a:endParaRPr lang="th-TH"/>
        </a:p>
      </dgm:t>
    </dgm:pt>
    <dgm:pt modelId="{3D9D61F5-2E5E-43AC-94F1-1DDE88C070E0}" type="sibTrans" cxnId="{E4DA4D28-FC11-44B5-B583-3CBB3FDE295C}">
      <dgm:prSet/>
      <dgm:spPr/>
      <dgm:t>
        <a:bodyPr/>
        <a:lstStyle/>
        <a:p>
          <a:endParaRPr lang="th-TH"/>
        </a:p>
      </dgm:t>
    </dgm:pt>
    <dgm:pt modelId="{549DC2FB-B8A3-47B2-8638-62FD47DCC775}" type="asst">
      <dgm:prSet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2800" dirty="0" smtClean="0"/>
            <a:t>เลขาฯ</a:t>
          </a:r>
          <a:endParaRPr lang="th-TH" sz="2800" dirty="0"/>
        </a:p>
      </dgm:t>
    </dgm:pt>
    <dgm:pt modelId="{55E0185F-F2EE-4C45-88EB-D1835020582A}" type="parTrans" cxnId="{74AD44C7-3C59-4F16-9251-81F88EECF049}">
      <dgm:prSet/>
      <dgm:spPr/>
      <dgm:t>
        <a:bodyPr/>
        <a:lstStyle/>
        <a:p>
          <a:endParaRPr lang="th-TH"/>
        </a:p>
      </dgm:t>
    </dgm:pt>
    <dgm:pt modelId="{8B067472-04A7-4467-A55C-6DCB3079031E}" type="sibTrans" cxnId="{74AD44C7-3C59-4F16-9251-81F88EECF049}">
      <dgm:prSet/>
      <dgm:spPr/>
      <dgm:t>
        <a:bodyPr/>
        <a:lstStyle/>
        <a:p>
          <a:endParaRPr lang="th-TH"/>
        </a:p>
      </dgm:t>
    </dgm:pt>
    <dgm:pt modelId="{1819FBF1-09CB-4D2D-955D-20B53C54E846}" type="asst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sz="2400" dirty="0" smtClean="0"/>
            <a:t>เหรัญญิก</a:t>
          </a:r>
          <a:endParaRPr lang="th-TH" sz="2400" dirty="0"/>
        </a:p>
      </dgm:t>
    </dgm:pt>
    <dgm:pt modelId="{0714FFC1-80DD-4A70-A493-56F4587D813F}" type="parTrans" cxnId="{A815B6C7-D613-4EF8-8440-0DC82E1C169F}">
      <dgm:prSet/>
      <dgm:spPr/>
      <dgm:t>
        <a:bodyPr/>
        <a:lstStyle/>
        <a:p>
          <a:endParaRPr lang="th-TH"/>
        </a:p>
      </dgm:t>
    </dgm:pt>
    <dgm:pt modelId="{99F9628B-C968-4B0A-A9C5-BD62F5094D19}" type="sibTrans" cxnId="{A815B6C7-D613-4EF8-8440-0DC82E1C169F}">
      <dgm:prSet/>
      <dgm:spPr/>
      <dgm:t>
        <a:bodyPr/>
        <a:lstStyle/>
        <a:p>
          <a:endParaRPr lang="th-TH"/>
        </a:p>
      </dgm:t>
    </dgm:pt>
    <dgm:pt modelId="{264D1E61-F8D4-44C1-9F12-E427383C271E}">
      <dgm:prSet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AngsanaUPC" pitchFamily="18" charset="-34"/>
              <a:cs typeface="AngsanaUPC" pitchFamily="18" charset="-34"/>
            </a:rPr>
            <a:t>CNO </a:t>
          </a:r>
          <a:r>
            <a:rPr lang="th-TH" dirty="0" smtClean="0">
              <a:latin typeface="AngsanaUPC" pitchFamily="18" charset="-34"/>
              <a:cs typeface="AngsanaUPC" pitchFamily="18" charset="-34"/>
            </a:rPr>
            <a:t>จังหวัด</a:t>
          </a:r>
          <a:endParaRPr lang="th-TH" dirty="0">
            <a:latin typeface="AngsanaUPC" pitchFamily="18" charset="-34"/>
            <a:cs typeface="AngsanaUPC" pitchFamily="18" charset="-34"/>
          </a:endParaRPr>
        </a:p>
      </dgm:t>
    </dgm:pt>
    <dgm:pt modelId="{10C55803-AE4F-4460-A4DB-627A9A35324D}" type="parTrans" cxnId="{D2401797-17D5-4D8C-8934-D4F6076DA630}">
      <dgm:prSet/>
      <dgm:spPr/>
      <dgm:t>
        <a:bodyPr/>
        <a:lstStyle/>
        <a:p>
          <a:endParaRPr lang="th-TH"/>
        </a:p>
      </dgm:t>
    </dgm:pt>
    <dgm:pt modelId="{2F421A31-014B-48E5-9EF7-E711B967BCF3}" type="sibTrans" cxnId="{D2401797-17D5-4D8C-8934-D4F6076DA630}">
      <dgm:prSet/>
      <dgm:spPr/>
      <dgm:t>
        <a:bodyPr/>
        <a:lstStyle/>
        <a:p>
          <a:endParaRPr lang="th-TH"/>
        </a:p>
      </dgm:t>
    </dgm:pt>
    <dgm:pt modelId="{94032733-A4E0-4DC2-99F2-A885C53A30E6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AngsanaUPC" pitchFamily="18" charset="-34"/>
              <a:cs typeface="AngsanaUPC" pitchFamily="18" charset="-34"/>
            </a:rPr>
            <a:t>CNO </a:t>
          </a:r>
          <a:r>
            <a:rPr lang="th-TH" dirty="0" smtClean="0">
              <a:latin typeface="AngsanaUPC" pitchFamily="18" charset="-34"/>
              <a:cs typeface="AngsanaUPC" pitchFamily="18" charset="-34"/>
            </a:rPr>
            <a:t>อำเภอ</a:t>
          </a:r>
          <a:endParaRPr lang="th-TH" dirty="0">
            <a:latin typeface="AngsanaUPC" pitchFamily="18" charset="-34"/>
            <a:cs typeface="AngsanaUPC" pitchFamily="18" charset="-34"/>
          </a:endParaRPr>
        </a:p>
      </dgm:t>
    </dgm:pt>
    <dgm:pt modelId="{D5EA0261-8CF4-4D20-B402-06DB8F60CDC5}" type="parTrans" cxnId="{4E8D2401-0A2C-4B59-B3F2-017A885FFFB2}">
      <dgm:prSet/>
      <dgm:spPr/>
      <dgm:t>
        <a:bodyPr/>
        <a:lstStyle/>
        <a:p>
          <a:endParaRPr lang="th-TH"/>
        </a:p>
      </dgm:t>
    </dgm:pt>
    <dgm:pt modelId="{A45F2750-F4A8-4195-9646-5B72A9CD80F1}" type="sibTrans" cxnId="{4E8D2401-0A2C-4B59-B3F2-017A885FFFB2}">
      <dgm:prSet/>
      <dgm:spPr/>
      <dgm:t>
        <a:bodyPr/>
        <a:lstStyle/>
        <a:p>
          <a:endParaRPr lang="th-TH"/>
        </a:p>
      </dgm:t>
    </dgm:pt>
    <dgm:pt modelId="{4EDD9D23-AB32-49E9-839E-61A814F05C8D}" type="pres">
      <dgm:prSet presAssocID="{00090992-3196-4D09-9DA4-14AA790AEAE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9112183F-4D70-48FA-99D8-833DC95CA245}" type="pres">
      <dgm:prSet presAssocID="{CB6E0227-5824-4381-AAFF-E6B513C95831}" presName="hierRoot1" presStyleCnt="0">
        <dgm:presLayoutVars>
          <dgm:hierBranch val="init"/>
        </dgm:presLayoutVars>
      </dgm:prSet>
      <dgm:spPr/>
    </dgm:pt>
    <dgm:pt modelId="{EDEE27B2-5570-4C59-88CC-72A9591A2723}" type="pres">
      <dgm:prSet presAssocID="{CB6E0227-5824-4381-AAFF-E6B513C95831}" presName="rootComposite1" presStyleCnt="0"/>
      <dgm:spPr/>
    </dgm:pt>
    <dgm:pt modelId="{354C5D46-5F90-4541-B512-45F6AE5E4859}" type="pres">
      <dgm:prSet presAssocID="{CB6E0227-5824-4381-AAFF-E6B513C95831}" presName="rootText1" presStyleLbl="node0" presStyleIdx="0" presStyleCnt="1" custScaleX="228780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55040633-9233-4053-82CF-7BFE35AD5DD4}" type="pres">
      <dgm:prSet presAssocID="{CB6E0227-5824-4381-AAFF-E6B513C95831}" presName="rootConnector1" presStyleLbl="node1" presStyleIdx="0" presStyleCnt="0"/>
      <dgm:spPr/>
      <dgm:t>
        <a:bodyPr/>
        <a:lstStyle/>
        <a:p>
          <a:endParaRPr lang="th-TH"/>
        </a:p>
      </dgm:t>
    </dgm:pt>
    <dgm:pt modelId="{A321C093-681A-40A2-9814-B0E718A5C39A}" type="pres">
      <dgm:prSet presAssocID="{CB6E0227-5824-4381-AAFF-E6B513C95831}" presName="hierChild2" presStyleCnt="0"/>
      <dgm:spPr/>
    </dgm:pt>
    <dgm:pt modelId="{3FF44CCD-5D56-4267-BEE5-AC1622C2A5B1}" type="pres">
      <dgm:prSet presAssocID="{7B7DFC75-6644-4B8B-B2C7-3D2291B33ADC}" presName="Name37" presStyleLbl="parChTrans1D2" presStyleIdx="0" presStyleCnt="7"/>
      <dgm:spPr/>
      <dgm:t>
        <a:bodyPr/>
        <a:lstStyle/>
        <a:p>
          <a:endParaRPr lang="th-TH"/>
        </a:p>
      </dgm:t>
    </dgm:pt>
    <dgm:pt modelId="{6768AFF7-828F-447A-8738-76DA1E314DFF}" type="pres">
      <dgm:prSet presAssocID="{FB862E9B-C91F-4829-A495-BBEF052749C7}" presName="hierRoot2" presStyleCnt="0">
        <dgm:presLayoutVars>
          <dgm:hierBranch val="init"/>
        </dgm:presLayoutVars>
      </dgm:prSet>
      <dgm:spPr/>
    </dgm:pt>
    <dgm:pt modelId="{0D4FCCB6-A8BB-44FE-89CD-A0E9DDBEF06A}" type="pres">
      <dgm:prSet presAssocID="{FB862E9B-C91F-4829-A495-BBEF052749C7}" presName="rootComposite" presStyleCnt="0"/>
      <dgm:spPr/>
    </dgm:pt>
    <dgm:pt modelId="{40A26A6A-CBBF-4112-A50E-DCEC18797703}" type="pres">
      <dgm:prSet presAssocID="{FB862E9B-C91F-4829-A495-BBEF052749C7}" presName="rootText" presStyleLbl="node2" presStyleIdx="0" presStyleCnt="4" custLinFactNeighborX="-22578" custLinFactNeighborY="-76002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57DE00B5-225B-48F1-A422-B94F8B111A85}" type="pres">
      <dgm:prSet presAssocID="{FB862E9B-C91F-4829-A495-BBEF052749C7}" presName="rootConnector" presStyleLbl="node2" presStyleIdx="0" presStyleCnt="4"/>
      <dgm:spPr/>
      <dgm:t>
        <a:bodyPr/>
        <a:lstStyle/>
        <a:p>
          <a:endParaRPr lang="th-TH"/>
        </a:p>
      </dgm:t>
    </dgm:pt>
    <dgm:pt modelId="{9A8BC362-F4DD-4397-B09B-E58D3335669A}" type="pres">
      <dgm:prSet presAssocID="{FB862E9B-C91F-4829-A495-BBEF052749C7}" presName="hierChild4" presStyleCnt="0"/>
      <dgm:spPr/>
    </dgm:pt>
    <dgm:pt modelId="{C8FBE9A0-AA13-4439-894B-18258E66B979}" type="pres">
      <dgm:prSet presAssocID="{10C55803-AE4F-4460-A4DB-627A9A35324D}" presName="Name37" presStyleLbl="parChTrans1D3" presStyleIdx="0" presStyleCnt="1"/>
      <dgm:spPr/>
      <dgm:t>
        <a:bodyPr/>
        <a:lstStyle/>
        <a:p>
          <a:endParaRPr lang="th-TH"/>
        </a:p>
      </dgm:t>
    </dgm:pt>
    <dgm:pt modelId="{59476DF9-E72A-4895-A5B5-79421C4FBE4C}" type="pres">
      <dgm:prSet presAssocID="{264D1E61-F8D4-44C1-9F12-E427383C271E}" presName="hierRoot2" presStyleCnt="0">
        <dgm:presLayoutVars>
          <dgm:hierBranch val="init"/>
        </dgm:presLayoutVars>
      </dgm:prSet>
      <dgm:spPr/>
    </dgm:pt>
    <dgm:pt modelId="{3C159AB8-891D-4773-BE56-B8AB91178AA2}" type="pres">
      <dgm:prSet presAssocID="{264D1E61-F8D4-44C1-9F12-E427383C271E}" presName="rootComposite" presStyleCnt="0"/>
      <dgm:spPr/>
    </dgm:pt>
    <dgm:pt modelId="{F45CC056-4671-4734-99A6-87ACE62D5126}" type="pres">
      <dgm:prSet presAssocID="{264D1E61-F8D4-44C1-9F12-E427383C271E}" presName="rootText" presStyleLbl="node3" presStyleIdx="0" presStyleCnt="1" custScaleX="163975" custLinFactNeighborX="43931" custLinFactNeighborY="-68407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7B315879-E394-4F9F-902D-F589110B4313}" type="pres">
      <dgm:prSet presAssocID="{264D1E61-F8D4-44C1-9F12-E427383C271E}" presName="rootConnector" presStyleLbl="node3" presStyleIdx="0" presStyleCnt="1"/>
      <dgm:spPr/>
      <dgm:t>
        <a:bodyPr/>
        <a:lstStyle/>
        <a:p>
          <a:endParaRPr lang="th-TH"/>
        </a:p>
      </dgm:t>
    </dgm:pt>
    <dgm:pt modelId="{B75584F2-BE3D-47E4-9EEA-1AC6A4177B09}" type="pres">
      <dgm:prSet presAssocID="{264D1E61-F8D4-44C1-9F12-E427383C271E}" presName="hierChild4" presStyleCnt="0"/>
      <dgm:spPr/>
    </dgm:pt>
    <dgm:pt modelId="{D13CB5E2-44B7-4406-9BA3-D017ECD001D4}" type="pres">
      <dgm:prSet presAssocID="{D5EA0261-8CF4-4D20-B402-06DB8F60CDC5}" presName="Name37" presStyleLbl="parChTrans1D4" presStyleIdx="0" presStyleCnt="1"/>
      <dgm:spPr/>
      <dgm:t>
        <a:bodyPr/>
        <a:lstStyle/>
        <a:p>
          <a:endParaRPr lang="th-TH"/>
        </a:p>
      </dgm:t>
    </dgm:pt>
    <dgm:pt modelId="{00B20F37-A45E-4889-9A22-F65D595C4B5B}" type="pres">
      <dgm:prSet presAssocID="{94032733-A4E0-4DC2-99F2-A885C53A30E6}" presName="hierRoot2" presStyleCnt="0">
        <dgm:presLayoutVars>
          <dgm:hierBranch val="init"/>
        </dgm:presLayoutVars>
      </dgm:prSet>
      <dgm:spPr/>
    </dgm:pt>
    <dgm:pt modelId="{A1B24349-3A1F-411E-A4E4-3C274F9492E4}" type="pres">
      <dgm:prSet presAssocID="{94032733-A4E0-4DC2-99F2-A885C53A30E6}" presName="rootComposite" presStyleCnt="0"/>
      <dgm:spPr/>
    </dgm:pt>
    <dgm:pt modelId="{2B311ABE-A28E-4B5D-972A-24E3BB044862}" type="pres">
      <dgm:prSet presAssocID="{94032733-A4E0-4DC2-99F2-A885C53A30E6}" presName="rootText" presStyleLbl="node4" presStyleIdx="0" presStyleCnt="1" custScaleX="197930" custLinFactX="23764" custLinFactNeighborX="100000" custLinFactNeighborY="-83827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48A4EB7C-C18C-4FAF-9371-C397C68EC1D8}" type="pres">
      <dgm:prSet presAssocID="{94032733-A4E0-4DC2-99F2-A885C53A30E6}" presName="rootConnector" presStyleLbl="node4" presStyleIdx="0" presStyleCnt="1"/>
      <dgm:spPr/>
      <dgm:t>
        <a:bodyPr/>
        <a:lstStyle/>
        <a:p>
          <a:endParaRPr lang="th-TH"/>
        </a:p>
      </dgm:t>
    </dgm:pt>
    <dgm:pt modelId="{8AA2570B-B8D6-4FD9-9C44-88FE0077609A}" type="pres">
      <dgm:prSet presAssocID="{94032733-A4E0-4DC2-99F2-A885C53A30E6}" presName="hierChild4" presStyleCnt="0"/>
      <dgm:spPr/>
    </dgm:pt>
    <dgm:pt modelId="{A80ED982-9394-4DD9-8821-EC6BE85FE8C9}" type="pres">
      <dgm:prSet presAssocID="{94032733-A4E0-4DC2-99F2-A885C53A30E6}" presName="hierChild5" presStyleCnt="0"/>
      <dgm:spPr/>
    </dgm:pt>
    <dgm:pt modelId="{E9C5967D-9895-48BD-AEEF-0850036F0247}" type="pres">
      <dgm:prSet presAssocID="{264D1E61-F8D4-44C1-9F12-E427383C271E}" presName="hierChild5" presStyleCnt="0"/>
      <dgm:spPr/>
    </dgm:pt>
    <dgm:pt modelId="{3D75E114-F6C4-4BDE-A1AA-AEC134E37533}" type="pres">
      <dgm:prSet presAssocID="{FB862E9B-C91F-4829-A495-BBEF052749C7}" presName="hierChild5" presStyleCnt="0"/>
      <dgm:spPr/>
    </dgm:pt>
    <dgm:pt modelId="{C29EC435-FA78-42BB-9F6D-BAB5CB9E8D08}" type="pres">
      <dgm:prSet presAssocID="{FDE87990-4FA2-431B-9EC9-DBBCD740703C}" presName="Name37" presStyleLbl="parChTrans1D2" presStyleIdx="1" presStyleCnt="7"/>
      <dgm:spPr/>
      <dgm:t>
        <a:bodyPr/>
        <a:lstStyle/>
        <a:p>
          <a:endParaRPr lang="th-TH"/>
        </a:p>
      </dgm:t>
    </dgm:pt>
    <dgm:pt modelId="{9DA8C71A-57F7-48E4-8C33-BC45CC4BDBFC}" type="pres">
      <dgm:prSet presAssocID="{79544C63-8C5C-4B87-B5F1-4E22A8277F29}" presName="hierRoot2" presStyleCnt="0">
        <dgm:presLayoutVars>
          <dgm:hierBranch val="init"/>
        </dgm:presLayoutVars>
      </dgm:prSet>
      <dgm:spPr/>
    </dgm:pt>
    <dgm:pt modelId="{1699F86C-A75C-46CE-B250-A089A01E0D7B}" type="pres">
      <dgm:prSet presAssocID="{79544C63-8C5C-4B87-B5F1-4E22A8277F29}" presName="rootComposite" presStyleCnt="0"/>
      <dgm:spPr/>
    </dgm:pt>
    <dgm:pt modelId="{7DB8FDA8-3F7A-42BA-BCBE-283FC54D2934}" type="pres">
      <dgm:prSet presAssocID="{79544C63-8C5C-4B87-B5F1-4E22A8277F29}" presName="rootText" presStyleLbl="node2" presStyleIdx="1" presStyleCnt="4" custScaleX="134523" custLinFactNeighborX="-16998" custLinFactNeighborY="-76002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BFA666CF-3412-4B8F-94E3-FE0A076E48EC}" type="pres">
      <dgm:prSet presAssocID="{79544C63-8C5C-4B87-B5F1-4E22A8277F29}" presName="rootConnector" presStyleLbl="node2" presStyleIdx="1" presStyleCnt="4"/>
      <dgm:spPr/>
      <dgm:t>
        <a:bodyPr/>
        <a:lstStyle/>
        <a:p>
          <a:endParaRPr lang="th-TH"/>
        </a:p>
      </dgm:t>
    </dgm:pt>
    <dgm:pt modelId="{ACD11582-2C19-474E-9836-3803E12193C2}" type="pres">
      <dgm:prSet presAssocID="{79544C63-8C5C-4B87-B5F1-4E22A8277F29}" presName="hierChild4" presStyleCnt="0"/>
      <dgm:spPr/>
    </dgm:pt>
    <dgm:pt modelId="{358C0E22-6DE3-428C-86A6-084095C090DF}" type="pres">
      <dgm:prSet presAssocID="{79544C63-8C5C-4B87-B5F1-4E22A8277F29}" presName="hierChild5" presStyleCnt="0"/>
      <dgm:spPr/>
    </dgm:pt>
    <dgm:pt modelId="{6940BC4F-D296-4A7D-9552-2306AA93C0B2}" type="pres">
      <dgm:prSet presAssocID="{8D26E17C-17CA-4C37-B098-546311900F31}" presName="Name37" presStyleLbl="parChTrans1D2" presStyleIdx="2" presStyleCnt="7"/>
      <dgm:spPr/>
      <dgm:t>
        <a:bodyPr/>
        <a:lstStyle/>
        <a:p>
          <a:endParaRPr lang="th-TH"/>
        </a:p>
      </dgm:t>
    </dgm:pt>
    <dgm:pt modelId="{53E1740B-E804-4B16-AEEE-F0F95FD525FE}" type="pres">
      <dgm:prSet presAssocID="{C30310FF-3029-494F-BCDC-0BE97C78D838}" presName="hierRoot2" presStyleCnt="0">
        <dgm:presLayoutVars>
          <dgm:hierBranch val="init"/>
        </dgm:presLayoutVars>
      </dgm:prSet>
      <dgm:spPr/>
    </dgm:pt>
    <dgm:pt modelId="{935541E4-0556-4405-BCF5-093F7168BAAA}" type="pres">
      <dgm:prSet presAssocID="{C30310FF-3029-494F-BCDC-0BE97C78D838}" presName="rootComposite" presStyleCnt="0"/>
      <dgm:spPr/>
    </dgm:pt>
    <dgm:pt modelId="{D0CB7C15-EA5C-410E-A644-C066DFEAEF35}" type="pres">
      <dgm:prSet presAssocID="{C30310FF-3029-494F-BCDC-0BE97C78D838}" presName="rootText" presStyleLbl="node2" presStyleIdx="2" presStyleCnt="4" custScaleX="130147" custLinFactNeighborX="-22927" custLinFactNeighborY="-76002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FEACBD5E-9EFC-4D7E-8DC3-FC912AE81DE7}" type="pres">
      <dgm:prSet presAssocID="{C30310FF-3029-494F-BCDC-0BE97C78D838}" presName="rootConnector" presStyleLbl="node2" presStyleIdx="2" presStyleCnt="4"/>
      <dgm:spPr/>
      <dgm:t>
        <a:bodyPr/>
        <a:lstStyle/>
        <a:p>
          <a:endParaRPr lang="th-TH"/>
        </a:p>
      </dgm:t>
    </dgm:pt>
    <dgm:pt modelId="{0A53C17A-4758-4393-99C6-76F8B5A45536}" type="pres">
      <dgm:prSet presAssocID="{C30310FF-3029-494F-BCDC-0BE97C78D838}" presName="hierChild4" presStyleCnt="0"/>
      <dgm:spPr/>
    </dgm:pt>
    <dgm:pt modelId="{821BE772-61F6-4435-B497-F92827D6FF2A}" type="pres">
      <dgm:prSet presAssocID="{C30310FF-3029-494F-BCDC-0BE97C78D838}" presName="hierChild5" presStyleCnt="0"/>
      <dgm:spPr/>
    </dgm:pt>
    <dgm:pt modelId="{BB2473E3-085A-4D68-9325-A1893FB636C0}" type="pres">
      <dgm:prSet presAssocID="{819570B8-1B54-44A4-94EA-839160DDCA3A}" presName="Name37" presStyleLbl="parChTrans1D2" presStyleIdx="3" presStyleCnt="7"/>
      <dgm:spPr/>
      <dgm:t>
        <a:bodyPr/>
        <a:lstStyle/>
        <a:p>
          <a:endParaRPr lang="th-TH"/>
        </a:p>
      </dgm:t>
    </dgm:pt>
    <dgm:pt modelId="{1B882E9F-530D-483A-BAD8-02CB9C55D14F}" type="pres">
      <dgm:prSet presAssocID="{C97126A1-0468-4FFA-B222-632CA77DB156}" presName="hierRoot2" presStyleCnt="0">
        <dgm:presLayoutVars>
          <dgm:hierBranch val="init"/>
        </dgm:presLayoutVars>
      </dgm:prSet>
      <dgm:spPr/>
    </dgm:pt>
    <dgm:pt modelId="{2BFFEA3C-3E20-442D-916D-721AF7D09523}" type="pres">
      <dgm:prSet presAssocID="{C97126A1-0468-4FFA-B222-632CA77DB156}" presName="rootComposite" presStyleCnt="0"/>
      <dgm:spPr/>
    </dgm:pt>
    <dgm:pt modelId="{8391907D-02B4-48CF-8B38-55C74E2AB04E}" type="pres">
      <dgm:prSet presAssocID="{C97126A1-0468-4FFA-B222-632CA77DB156}" presName="rootText" presStyleLbl="node2" presStyleIdx="3" presStyleCnt="4" custScaleX="157537" custLinFactNeighborX="10043" custLinFactNeighborY="-87509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3AC349F5-2106-40C5-9837-CA1E7EDC7E25}" type="pres">
      <dgm:prSet presAssocID="{C97126A1-0468-4FFA-B222-632CA77DB156}" presName="rootConnector" presStyleLbl="node2" presStyleIdx="3" presStyleCnt="4"/>
      <dgm:spPr/>
      <dgm:t>
        <a:bodyPr/>
        <a:lstStyle/>
        <a:p>
          <a:endParaRPr lang="th-TH"/>
        </a:p>
      </dgm:t>
    </dgm:pt>
    <dgm:pt modelId="{B0472FCF-4051-4C81-86A3-B90FD93F4757}" type="pres">
      <dgm:prSet presAssocID="{C97126A1-0468-4FFA-B222-632CA77DB156}" presName="hierChild4" presStyleCnt="0"/>
      <dgm:spPr/>
    </dgm:pt>
    <dgm:pt modelId="{F429222C-3364-4711-83C2-357EC8B84E51}" type="pres">
      <dgm:prSet presAssocID="{C97126A1-0468-4FFA-B222-632CA77DB156}" presName="hierChild5" presStyleCnt="0"/>
      <dgm:spPr/>
    </dgm:pt>
    <dgm:pt modelId="{7E3B2EF3-CFAD-4FEB-95ED-14CFE998BF66}" type="pres">
      <dgm:prSet presAssocID="{CB6E0227-5824-4381-AAFF-E6B513C95831}" presName="hierChild3" presStyleCnt="0"/>
      <dgm:spPr/>
    </dgm:pt>
    <dgm:pt modelId="{6F191D1F-4178-40CB-B5DD-81E1BCF7D637}" type="pres">
      <dgm:prSet presAssocID="{1FCEE18B-C56D-45C6-856B-61F7A119E447}" presName="Name111" presStyleLbl="parChTrans1D2" presStyleIdx="4" presStyleCnt="7"/>
      <dgm:spPr/>
      <dgm:t>
        <a:bodyPr/>
        <a:lstStyle/>
        <a:p>
          <a:endParaRPr lang="th-TH"/>
        </a:p>
      </dgm:t>
    </dgm:pt>
    <dgm:pt modelId="{411C1700-968B-463E-B603-A2C2D652CC59}" type="pres">
      <dgm:prSet presAssocID="{FB263E20-5A5B-4DDD-AADC-28FBA0965773}" presName="hierRoot3" presStyleCnt="0">
        <dgm:presLayoutVars>
          <dgm:hierBranch val="init"/>
        </dgm:presLayoutVars>
      </dgm:prSet>
      <dgm:spPr/>
    </dgm:pt>
    <dgm:pt modelId="{5B24E298-82B1-4323-AA2E-A03ADEABDDFF}" type="pres">
      <dgm:prSet presAssocID="{FB263E20-5A5B-4DDD-AADC-28FBA0965773}" presName="rootComposite3" presStyleCnt="0"/>
      <dgm:spPr/>
    </dgm:pt>
    <dgm:pt modelId="{3DDDC6A1-C88B-4B83-9F47-C87A39592430}" type="pres">
      <dgm:prSet presAssocID="{FB263E20-5A5B-4DDD-AADC-28FBA0965773}" presName="rootText3" presStyleLbl="asst1" presStyleIdx="0" presStyleCnt="3" custScaleX="234149" custScaleY="163975" custLinFactNeighborX="-99301" custLinFactNeighborY="730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6E6201FD-1CE9-4881-AF49-8BEFF3297AD5}" type="pres">
      <dgm:prSet presAssocID="{FB263E20-5A5B-4DDD-AADC-28FBA0965773}" presName="rootConnector3" presStyleLbl="asst1" presStyleIdx="0" presStyleCnt="3"/>
      <dgm:spPr/>
      <dgm:t>
        <a:bodyPr/>
        <a:lstStyle/>
        <a:p>
          <a:endParaRPr lang="th-TH"/>
        </a:p>
      </dgm:t>
    </dgm:pt>
    <dgm:pt modelId="{05A88BCB-8074-417C-A770-02EFF90D0B0C}" type="pres">
      <dgm:prSet presAssocID="{FB263E20-5A5B-4DDD-AADC-28FBA0965773}" presName="hierChild6" presStyleCnt="0"/>
      <dgm:spPr/>
    </dgm:pt>
    <dgm:pt modelId="{9947F8A9-BC23-4E55-AA7F-C9E7C0DBF06D}" type="pres">
      <dgm:prSet presAssocID="{FB263E20-5A5B-4DDD-AADC-28FBA0965773}" presName="hierChild7" presStyleCnt="0"/>
      <dgm:spPr/>
    </dgm:pt>
    <dgm:pt modelId="{7E4D2BFF-DE15-497A-B7BF-C7D1AB47806C}" type="pres">
      <dgm:prSet presAssocID="{55E0185F-F2EE-4C45-88EB-D1835020582A}" presName="Name111" presStyleLbl="parChTrans1D2" presStyleIdx="5" presStyleCnt="7"/>
      <dgm:spPr/>
      <dgm:t>
        <a:bodyPr/>
        <a:lstStyle/>
        <a:p>
          <a:endParaRPr lang="th-TH"/>
        </a:p>
      </dgm:t>
    </dgm:pt>
    <dgm:pt modelId="{F87B47E5-C03D-406F-BD89-233C259ABA5B}" type="pres">
      <dgm:prSet presAssocID="{549DC2FB-B8A3-47B2-8638-62FD47DCC775}" presName="hierRoot3" presStyleCnt="0">
        <dgm:presLayoutVars>
          <dgm:hierBranch val="init"/>
        </dgm:presLayoutVars>
      </dgm:prSet>
      <dgm:spPr/>
    </dgm:pt>
    <dgm:pt modelId="{289E726C-B16E-4064-BF2E-FF78329D4D85}" type="pres">
      <dgm:prSet presAssocID="{549DC2FB-B8A3-47B2-8638-62FD47DCC775}" presName="rootComposite3" presStyleCnt="0"/>
      <dgm:spPr/>
    </dgm:pt>
    <dgm:pt modelId="{95F8A388-CBA7-43E0-A61E-E0A18EAD14CC}" type="pres">
      <dgm:prSet presAssocID="{549DC2FB-B8A3-47B2-8638-62FD47DCC775}" presName="rootText3" presStyleLbl="asst1" presStyleIdx="1" presStyleCnt="3" custScaleY="48976" custLinFactNeighborX="80542" custLinFactNeighborY="-52805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928638E2-DCE4-4667-BE38-E475BA276C14}" type="pres">
      <dgm:prSet presAssocID="{549DC2FB-B8A3-47B2-8638-62FD47DCC775}" presName="rootConnector3" presStyleLbl="asst1" presStyleIdx="1" presStyleCnt="3"/>
      <dgm:spPr/>
      <dgm:t>
        <a:bodyPr/>
        <a:lstStyle/>
        <a:p>
          <a:endParaRPr lang="th-TH"/>
        </a:p>
      </dgm:t>
    </dgm:pt>
    <dgm:pt modelId="{22A60BDF-A222-43EB-8333-8B411DEE8DCC}" type="pres">
      <dgm:prSet presAssocID="{549DC2FB-B8A3-47B2-8638-62FD47DCC775}" presName="hierChild6" presStyleCnt="0"/>
      <dgm:spPr/>
    </dgm:pt>
    <dgm:pt modelId="{350A9846-DCEC-452B-86F3-38F7C13F906E}" type="pres">
      <dgm:prSet presAssocID="{549DC2FB-B8A3-47B2-8638-62FD47DCC775}" presName="hierChild7" presStyleCnt="0"/>
      <dgm:spPr/>
    </dgm:pt>
    <dgm:pt modelId="{1ADC2AC7-8614-43E2-B4AB-9FCF5F0BA919}" type="pres">
      <dgm:prSet presAssocID="{0714FFC1-80DD-4A70-A493-56F4587D813F}" presName="Name111" presStyleLbl="parChTrans1D2" presStyleIdx="6" presStyleCnt="7"/>
      <dgm:spPr/>
      <dgm:t>
        <a:bodyPr/>
        <a:lstStyle/>
        <a:p>
          <a:endParaRPr lang="th-TH"/>
        </a:p>
      </dgm:t>
    </dgm:pt>
    <dgm:pt modelId="{7E68076C-B5B3-49C6-9A81-FD176EE40D41}" type="pres">
      <dgm:prSet presAssocID="{1819FBF1-09CB-4D2D-955D-20B53C54E846}" presName="hierRoot3" presStyleCnt="0">
        <dgm:presLayoutVars>
          <dgm:hierBranch val="init"/>
        </dgm:presLayoutVars>
      </dgm:prSet>
      <dgm:spPr/>
    </dgm:pt>
    <dgm:pt modelId="{3EC99F27-281A-488F-A33C-CF8A868BEC89}" type="pres">
      <dgm:prSet presAssocID="{1819FBF1-09CB-4D2D-955D-20B53C54E846}" presName="rootComposite3" presStyleCnt="0"/>
      <dgm:spPr/>
    </dgm:pt>
    <dgm:pt modelId="{A34A9181-84C6-4C5C-8976-7EDDA421AEEA}" type="pres">
      <dgm:prSet presAssocID="{1819FBF1-09CB-4D2D-955D-20B53C54E846}" presName="rootText3" presStyleLbl="asst1" presStyleIdx="2" presStyleCnt="3" custScaleY="48976" custLinFactX="137975" custLinFactY="-89659" custLinFactNeighborX="200000" custLinFactNeighborY="-100000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CAAC4154-69EC-46A4-A201-BA4A87AC1D34}" type="pres">
      <dgm:prSet presAssocID="{1819FBF1-09CB-4D2D-955D-20B53C54E846}" presName="rootConnector3" presStyleLbl="asst1" presStyleIdx="2" presStyleCnt="3"/>
      <dgm:spPr/>
      <dgm:t>
        <a:bodyPr/>
        <a:lstStyle/>
        <a:p>
          <a:endParaRPr lang="th-TH"/>
        </a:p>
      </dgm:t>
    </dgm:pt>
    <dgm:pt modelId="{09214A72-9C67-485F-BF0D-278DE4CC6F7C}" type="pres">
      <dgm:prSet presAssocID="{1819FBF1-09CB-4D2D-955D-20B53C54E846}" presName="hierChild6" presStyleCnt="0"/>
      <dgm:spPr/>
    </dgm:pt>
    <dgm:pt modelId="{A9972E40-E27B-4CC3-9D41-A169F1EC74E8}" type="pres">
      <dgm:prSet presAssocID="{1819FBF1-09CB-4D2D-955D-20B53C54E846}" presName="hierChild7" presStyleCnt="0"/>
      <dgm:spPr/>
    </dgm:pt>
  </dgm:ptLst>
  <dgm:cxnLst>
    <dgm:cxn modelId="{EF84BF32-5B33-42C7-BFBB-F2202FAB8ECE}" type="presOf" srcId="{264D1E61-F8D4-44C1-9F12-E427383C271E}" destId="{7B315879-E394-4F9F-902D-F589110B4313}" srcOrd="1" destOrd="0" presId="urn:microsoft.com/office/officeart/2005/8/layout/orgChart1"/>
    <dgm:cxn modelId="{F0C22576-9500-4CDA-96A3-B1B129ED0E25}" type="presOf" srcId="{7B7DFC75-6644-4B8B-B2C7-3D2291B33ADC}" destId="{3FF44CCD-5D56-4267-BEE5-AC1622C2A5B1}" srcOrd="0" destOrd="0" presId="urn:microsoft.com/office/officeart/2005/8/layout/orgChart1"/>
    <dgm:cxn modelId="{E935B709-2380-47BA-B0F4-421DD09793CF}" type="presOf" srcId="{FB862E9B-C91F-4829-A495-BBEF052749C7}" destId="{40A26A6A-CBBF-4112-A50E-DCEC18797703}" srcOrd="0" destOrd="0" presId="urn:microsoft.com/office/officeart/2005/8/layout/orgChart1"/>
    <dgm:cxn modelId="{076E74CD-BB1C-4BAD-ADD6-5B996C52851A}" type="presOf" srcId="{549DC2FB-B8A3-47B2-8638-62FD47DCC775}" destId="{95F8A388-CBA7-43E0-A61E-E0A18EAD14CC}" srcOrd="0" destOrd="0" presId="urn:microsoft.com/office/officeart/2005/8/layout/orgChart1"/>
    <dgm:cxn modelId="{D2401797-17D5-4D8C-8934-D4F6076DA630}" srcId="{FB862E9B-C91F-4829-A495-BBEF052749C7}" destId="{264D1E61-F8D4-44C1-9F12-E427383C271E}" srcOrd="0" destOrd="0" parTransId="{10C55803-AE4F-4460-A4DB-627A9A35324D}" sibTransId="{2F421A31-014B-48E5-9EF7-E711B967BCF3}"/>
    <dgm:cxn modelId="{33E4B309-2C06-4172-BBB3-F1A4FB92F524}" type="presOf" srcId="{8D26E17C-17CA-4C37-B098-546311900F31}" destId="{6940BC4F-D296-4A7D-9552-2306AA93C0B2}" srcOrd="0" destOrd="0" presId="urn:microsoft.com/office/officeart/2005/8/layout/orgChart1"/>
    <dgm:cxn modelId="{0A80B8D1-90CC-4F65-9826-F8727C6F5E14}" srcId="{CB6E0227-5824-4381-AAFF-E6B513C95831}" destId="{79544C63-8C5C-4B87-B5F1-4E22A8277F29}" srcOrd="4" destOrd="0" parTransId="{FDE87990-4FA2-431B-9EC9-DBBCD740703C}" sibTransId="{035944DE-03B6-430D-913F-C897B5937A43}"/>
    <dgm:cxn modelId="{753FF5A0-B638-4525-97E5-B11BC49BC132}" type="presOf" srcId="{79544C63-8C5C-4B87-B5F1-4E22A8277F29}" destId="{7DB8FDA8-3F7A-42BA-BCBE-283FC54D2934}" srcOrd="0" destOrd="0" presId="urn:microsoft.com/office/officeart/2005/8/layout/orgChart1"/>
    <dgm:cxn modelId="{669C4F5F-CDB2-4046-A181-8005B7F0FF6F}" type="presOf" srcId="{94032733-A4E0-4DC2-99F2-A885C53A30E6}" destId="{48A4EB7C-C18C-4FAF-9371-C397C68EC1D8}" srcOrd="1" destOrd="0" presId="urn:microsoft.com/office/officeart/2005/8/layout/orgChart1"/>
    <dgm:cxn modelId="{3B9A311B-F262-4513-9FF6-D04D3950F224}" srcId="{CB6E0227-5824-4381-AAFF-E6B513C95831}" destId="{C30310FF-3029-494F-BCDC-0BE97C78D838}" srcOrd="5" destOrd="0" parTransId="{8D26E17C-17CA-4C37-B098-546311900F31}" sibTransId="{CC1806F3-5E39-46E1-A069-86FE39938792}"/>
    <dgm:cxn modelId="{4E8D2401-0A2C-4B59-B3F2-017A885FFFB2}" srcId="{264D1E61-F8D4-44C1-9F12-E427383C271E}" destId="{94032733-A4E0-4DC2-99F2-A885C53A30E6}" srcOrd="0" destOrd="0" parTransId="{D5EA0261-8CF4-4D20-B402-06DB8F60CDC5}" sibTransId="{A45F2750-F4A8-4195-9646-5B72A9CD80F1}"/>
    <dgm:cxn modelId="{5D136AA1-56E7-481B-81B0-A008CEBE04AB}" type="presOf" srcId="{FB263E20-5A5B-4DDD-AADC-28FBA0965773}" destId="{3DDDC6A1-C88B-4B83-9F47-C87A39592430}" srcOrd="0" destOrd="0" presId="urn:microsoft.com/office/officeart/2005/8/layout/orgChart1"/>
    <dgm:cxn modelId="{8F414500-DC56-42B1-9A04-6CCB4C65F650}" type="presOf" srcId="{1819FBF1-09CB-4D2D-955D-20B53C54E846}" destId="{CAAC4154-69EC-46A4-A201-BA4A87AC1D34}" srcOrd="1" destOrd="0" presId="urn:microsoft.com/office/officeart/2005/8/layout/orgChart1"/>
    <dgm:cxn modelId="{AC170EFC-3CF3-4ABF-B3D8-7850CC8792EF}" type="presOf" srcId="{C30310FF-3029-494F-BCDC-0BE97C78D838}" destId="{FEACBD5E-9EFC-4D7E-8DC3-FC912AE81DE7}" srcOrd="1" destOrd="0" presId="urn:microsoft.com/office/officeart/2005/8/layout/orgChart1"/>
    <dgm:cxn modelId="{701F76AD-7A64-492D-98CF-D71401379361}" type="presOf" srcId="{1819FBF1-09CB-4D2D-955D-20B53C54E846}" destId="{A34A9181-84C6-4C5C-8976-7EDDA421AEEA}" srcOrd="0" destOrd="0" presId="urn:microsoft.com/office/officeart/2005/8/layout/orgChart1"/>
    <dgm:cxn modelId="{0C1A035C-0DEA-4D3A-85B6-19BB632CA39B}" type="presOf" srcId="{0714FFC1-80DD-4A70-A493-56F4587D813F}" destId="{1ADC2AC7-8614-43E2-B4AB-9FCF5F0BA919}" srcOrd="0" destOrd="0" presId="urn:microsoft.com/office/officeart/2005/8/layout/orgChart1"/>
    <dgm:cxn modelId="{341B49DD-E789-4EF0-8AB4-CD7A399B2AA2}" type="presOf" srcId="{94032733-A4E0-4DC2-99F2-A885C53A30E6}" destId="{2B311ABE-A28E-4B5D-972A-24E3BB044862}" srcOrd="0" destOrd="0" presId="urn:microsoft.com/office/officeart/2005/8/layout/orgChart1"/>
    <dgm:cxn modelId="{8EF110CC-5D25-489E-88D8-598A6A48A109}" type="presOf" srcId="{1FCEE18B-C56D-45C6-856B-61F7A119E447}" destId="{6F191D1F-4178-40CB-B5DD-81E1BCF7D637}" srcOrd="0" destOrd="0" presId="urn:microsoft.com/office/officeart/2005/8/layout/orgChart1"/>
    <dgm:cxn modelId="{21BD38F8-6C0B-4308-8D1C-D2E233DA414C}" type="presOf" srcId="{FDE87990-4FA2-431B-9EC9-DBBCD740703C}" destId="{C29EC435-FA78-42BB-9F6D-BAB5CB9E8D08}" srcOrd="0" destOrd="0" presId="urn:microsoft.com/office/officeart/2005/8/layout/orgChart1"/>
    <dgm:cxn modelId="{5F1C448A-B164-4A5C-BA5C-8F4959BA3200}" type="presOf" srcId="{C97126A1-0468-4FFA-B222-632CA77DB156}" destId="{8391907D-02B4-48CF-8B38-55C74E2AB04E}" srcOrd="0" destOrd="0" presId="urn:microsoft.com/office/officeart/2005/8/layout/orgChart1"/>
    <dgm:cxn modelId="{E4DA4D28-FC11-44B5-B583-3CBB3FDE295C}" srcId="{CB6E0227-5824-4381-AAFF-E6B513C95831}" destId="{C97126A1-0468-4FFA-B222-632CA77DB156}" srcOrd="6" destOrd="0" parTransId="{819570B8-1B54-44A4-94EA-839160DDCA3A}" sibTransId="{3D9D61F5-2E5E-43AC-94F1-1DDE88C070E0}"/>
    <dgm:cxn modelId="{74AD44C7-3C59-4F16-9251-81F88EECF049}" srcId="{CB6E0227-5824-4381-AAFF-E6B513C95831}" destId="{549DC2FB-B8A3-47B2-8638-62FD47DCC775}" srcOrd="1" destOrd="0" parTransId="{55E0185F-F2EE-4C45-88EB-D1835020582A}" sibTransId="{8B067472-04A7-4467-A55C-6DCB3079031E}"/>
    <dgm:cxn modelId="{E465DB50-E7B1-413B-9833-89DA54285D47}" type="presOf" srcId="{264D1E61-F8D4-44C1-9F12-E427383C271E}" destId="{F45CC056-4671-4734-99A6-87ACE62D5126}" srcOrd="0" destOrd="0" presId="urn:microsoft.com/office/officeart/2005/8/layout/orgChart1"/>
    <dgm:cxn modelId="{1CD68C7F-AED8-4AE2-978B-BEF8B2ADD24E}" type="presOf" srcId="{D5EA0261-8CF4-4D20-B402-06DB8F60CDC5}" destId="{D13CB5E2-44B7-4406-9BA3-D017ECD001D4}" srcOrd="0" destOrd="0" presId="urn:microsoft.com/office/officeart/2005/8/layout/orgChart1"/>
    <dgm:cxn modelId="{BF54C5CB-7F02-4346-BC03-FAA70F91C6B9}" srcId="{00090992-3196-4D09-9DA4-14AA790AEAE8}" destId="{CB6E0227-5824-4381-AAFF-E6B513C95831}" srcOrd="0" destOrd="0" parTransId="{01F3C5DC-8741-4DBB-9535-0B85273E7A79}" sibTransId="{AAB83DBC-8F85-4DC8-87DC-E77451939FFC}"/>
    <dgm:cxn modelId="{A150306F-7AD8-422F-82C3-2F82EF9A5479}" type="presOf" srcId="{55E0185F-F2EE-4C45-88EB-D1835020582A}" destId="{7E4D2BFF-DE15-497A-B7BF-C7D1AB47806C}" srcOrd="0" destOrd="0" presId="urn:microsoft.com/office/officeart/2005/8/layout/orgChart1"/>
    <dgm:cxn modelId="{2C2C1075-6842-46CE-87AB-65DD2A2056A7}" type="presOf" srcId="{CB6E0227-5824-4381-AAFF-E6B513C95831}" destId="{55040633-9233-4053-82CF-7BFE35AD5DD4}" srcOrd="1" destOrd="0" presId="urn:microsoft.com/office/officeart/2005/8/layout/orgChart1"/>
    <dgm:cxn modelId="{5D12DC4B-FE54-47BD-A2E9-DF5C35751755}" type="presOf" srcId="{819570B8-1B54-44A4-94EA-839160DDCA3A}" destId="{BB2473E3-085A-4D68-9325-A1893FB636C0}" srcOrd="0" destOrd="0" presId="urn:microsoft.com/office/officeart/2005/8/layout/orgChart1"/>
    <dgm:cxn modelId="{0D28D4C1-FA58-43BE-BBA5-1B3ABDE80F63}" type="presOf" srcId="{549DC2FB-B8A3-47B2-8638-62FD47DCC775}" destId="{928638E2-DCE4-4667-BE38-E475BA276C14}" srcOrd="1" destOrd="0" presId="urn:microsoft.com/office/officeart/2005/8/layout/orgChart1"/>
    <dgm:cxn modelId="{458C33E9-7F49-45F9-8918-5B4D4479AA97}" type="presOf" srcId="{C97126A1-0468-4FFA-B222-632CA77DB156}" destId="{3AC349F5-2106-40C5-9837-CA1E7EDC7E25}" srcOrd="1" destOrd="0" presId="urn:microsoft.com/office/officeart/2005/8/layout/orgChart1"/>
    <dgm:cxn modelId="{8C7F38D3-230D-44D7-99BC-3A74058A46B8}" type="presOf" srcId="{FB263E20-5A5B-4DDD-AADC-28FBA0965773}" destId="{6E6201FD-1CE9-4881-AF49-8BEFF3297AD5}" srcOrd="1" destOrd="0" presId="urn:microsoft.com/office/officeart/2005/8/layout/orgChart1"/>
    <dgm:cxn modelId="{0A3392E1-05DE-42C5-AFF5-EAA37FE316B9}" type="presOf" srcId="{00090992-3196-4D09-9DA4-14AA790AEAE8}" destId="{4EDD9D23-AB32-49E9-839E-61A814F05C8D}" srcOrd="0" destOrd="0" presId="urn:microsoft.com/office/officeart/2005/8/layout/orgChart1"/>
    <dgm:cxn modelId="{C6B80092-3FC7-4445-9233-A8A62ACED32C}" type="presOf" srcId="{79544C63-8C5C-4B87-B5F1-4E22A8277F29}" destId="{BFA666CF-3412-4B8F-94E3-FE0A076E48EC}" srcOrd="1" destOrd="0" presId="urn:microsoft.com/office/officeart/2005/8/layout/orgChart1"/>
    <dgm:cxn modelId="{A815B6C7-D613-4EF8-8440-0DC82E1C169F}" srcId="{CB6E0227-5824-4381-AAFF-E6B513C95831}" destId="{1819FBF1-09CB-4D2D-955D-20B53C54E846}" srcOrd="2" destOrd="0" parTransId="{0714FFC1-80DD-4A70-A493-56F4587D813F}" sibTransId="{99F9628B-C968-4B0A-A9C5-BD62F5094D19}"/>
    <dgm:cxn modelId="{E36B1995-FF50-46A4-88D3-A5C53E45E1A4}" srcId="{CB6E0227-5824-4381-AAFF-E6B513C95831}" destId="{FB862E9B-C91F-4829-A495-BBEF052749C7}" srcOrd="3" destOrd="0" parTransId="{7B7DFC75-6644-4B8B-B2C7-3D2291B33ADC}" sibTransId="{D9C40AFD-5A75-4175-8F76-E12E7A329FF6}"/>
    <dgm:cxn modelId="{F0A33724-6553-4824-8B3C-E22B0D92DF64}" type="presOf" srcId="{FB862E9B-C91F-4829-A495-BBEF052749C7}" destId="{57DE00B5-225B-48F1-A422-B94F8B111A85}" srcOrd="1" destOrd="0" presId="urn:microsoft.com/office/officeart/2005/8/layout/orgChart1"/>
    <dgm:cxn modelId="{5C7D2F59-58E4-45F1-9B71-FC1EA7DBC24A}" type="presOf" srcId="{CB6E0227-5824-4381-AAFF-E6B513C95831}" destId="{354C5D46-5F90-4541-B512-45F6AE5E4859}" srcOrd="0" destOrd="0" presId="urn:microsoft.com/office/officeart/2005/8/layout/orgChart1"/>
    <dgm:cxn modelId="{6F163F38-B6FB-4EAB-8535-6E5C2D367137}" type="presOf" srcId="{10C55803-AE4F-4460-A4DB-627A9A35324D}" destId="{C8FBE9A0-AA13-4439-894B-18258E66B979}" srcOrd="0" destOrd="0" presId="urn:microsoft.com/office/officeart/2005/8/layout/orgChart1"/>
    <dgm:cxn modelId="{4E8B4A1F-F5E4-4E85-BCA4-F2AB5A44A290}" srcId="{CB6E0227-5824-4381-AAFF-E6B513C95831}" destId="{FB263E20-5A5B-4DDD-AADC-28FBA0965773}" srcOrd="0" destOrd="0" parTransId="{1FCEE18B-C56D-45C6-856B-61F7A119E447}" sibTransId="{AA8F19E3-2D3C-4FFC-A7B7-E02B06722540}"/>
    <dgm:cxn modelId="{1F5C446C-EB72-4820-8319-2020BAD0797C}" type="presOf" srcId="{C30310FF-3029-494F-BCDC-0BE97C78D838}" destId="{D0CB7C15-EA5C-410E-A644-C066DFEAEF35}" srcOrd="0" destOrd="0" presId="urn:microsoft.com/office/officeart/2005/8/layout/orgChart1"/>
    <dgm:cxn modelId="{4888DB60-75EB-4A45-ACC6-9DCD65D6FF29}" type="presParOf" srcId="{4EDD9D23-AB32-49E9-839E-61A814F05C8D}" destId="{9112183F-4D70-48FA-99D8-833DC95CA245}" srcOrd="0" destOrd="0" presId="urn:microsoft.com/office/officeart/2005/8/layout/orgChart1"/>
    <dgm:cxn modelId="{9C1A5329-A18F-476F-AEA8-5FB1CA30E328}" type="presParOf" srcId="{9112183F-4D70-48FA-99D8-833DC95CA245}" destId="{EDEE27B2-5570-4C59-88CC-72A9591A2723}" srcOrd="0" destOrd="0" presId="urn:microsoft.com/office/officeart/2005/8/layout/orgChart1"/>
    <dgm:cxn modelId="{B050938A-8B22-478E-8776-500CEDFF8DBB}" type="presParOf" srcId="{EDEE27B2-5570-4C59-88CC-72A9591A2723}" destId="{354C5D46-5F90-4541-B512-45F6AE5E4859}" srcOrd="0" destOrd="0" presId="urn:microsoft.com/office/officeart/2005/8/layout/orgChart1"/>
    <dgm:cxn modelId="{8AEE499A-770D-42D3-92A4-320D934E666C}" type="presParOf" srcId="{EDEE27B2-5570-4C59-88CC-72A9591A2723}" destId="{55040633-9233-4053-82CF-7BFE35AD5DD4}" srcOrd="1" destOrd="0" presId="urn:microsoft.com/office/officeart/2005/8/layout/orgChart1"/>
    <dgm:cxn modelId="{599A78EE-16AB-49F8-971C-3DA7EBDC58C0}" type="presParOf" srcId="{9112183F-4D70-48FA-99D8-833DC95CA245}" destId="{A321C093-681A-40A2-9814-B0E718A5C39A}" srcOrd="1" destOrd="0" presId="urn:microsoft.com/office/officeart/2005/8/layout/orgChart1"/>
    <dgm:cxn modelId="{84CEC2B1-1288-4E60-AF30-BCD15CB5AA86}" type="presParOf" srcId="{A321C093-681A-40A2-9814-B0E718A5C39A}" destId="{3FF44CCD-5D56-4267-BEE5-AC1622C2A5B1}" srcOrd="0" destOrd="0" presId="urn:microsoft.com/office/officeart/2005/8/layout/orgChart1"/>
    <dgm:cxn modelId="{50CFB8D5-6E2D-40F4-966E-A8205CEB55E7}" type="presParOf" srcId="{A321C093-681A-40A2-9814-B0E718A5C39A}" destId="{6768AFF7-828F-447A-8738-76DA1E314DFF}" srcOrd="1" destOrd="0" presId="urn:microsoft.com/office/officeart/2005/8/layout/orgChart1"/>
    <dgm:cxn modelId="{49AB401E-A3C1-48C0-B708-47DA5FA779FA}" type="presParOf" srcId="{6768AFF7-828F-447A-8738-76DA1E314DFF}" destId="{0D4FCCB6-A8BB-44FE-89CD-A0E9DDBEF06A}" srcOrd="0" destOrd="0" presId="urn:microsoft.com/office/officeart/2005/8/layout/orgChart1"/>
    <dgm:cxn modelId="{F1705732-E8E8-422D-8AA3-13A23015A1F8}" type="presParOf" srcId="{0D4FCCB6-A8BB-44FE-89CD-A0E9DDBEF06A}" destId="{40A26A6A-CBBF-4112-A50E-DCEC18797703}" srcOrd="0" destOrd="0" presId="urn:microsoft.com/office/officeart/2005/8/layout/orgChart1"/>
    <dgm:cxn modelId="{8CC6EE38-FBE1-4BF3-8872-971D8447F78C}" type="presParOf" srcId="{0D4FCCB6-A8BB-44FE-89CD-A0E9DDBEF06A}" destId="{57DE00B5-225B-48F1-A422-B94F8B111A85}" srcOrd="1" destOrd="0" presId="urn:microsoft.com/office/officeart/2005/8/layout/orgChart1"/>
    <dgm:cxn modelId="{1BF9DBED-F3B2-40E7-BBB8-C2B37D38E296}" type="presParOf" srcId="{6768AFF7-828F-447A-8738-76DA1E314DFF}" destId="{9A8BC362-F4DD-4397-B09B-E58D3335669A}" srcOrd="1" destOrd="0" presId="urn:microsoft.com/office/officeart/2005/8/layout/orgChart1"/>
    <dgm:cxn modelId="{4B7ECAC5-78E1-4BC8-8A87-24221E21D35C}" type="presParOf" srcId="{9A8BC362-F4DD-4397-B09B-E58D3335669A}" destId="{C8FBE9A0-AA13-4439-894B-18258E66B979}" srcOrd="0" destOrd="0" presId="urn:microsoft.com/office/officeart/2005/8/layout/orgChart1"/>
    <dgm:cxn modelId="{185E85CD-0E10-427B-8DBD-9FD4E14EA6B0}" type="presParOf" srcId="{9A8BC362-F4DD-4397-B09B-E58D3335669A}" destId="{59476DF9-E72A-4895-A5B5-79421C4FBE4C}" srcOrd="1" destOrd="0" presId="urn:microsoft.com/office/officeart/2005/8/layout/orgChart1"/>
    <dgm:cxn modelId="{62186D95-F02B-44A0-BA6F-69EF842634AB}" type="presParOf" srcId="{59476DF9-E72A-4895-A5B5-79421C4FBE4C}" destId="{3C159AB8-891D-4773-BE56-B8AB91178AA2}" srcOrd="0" destOrd="0" presId="urn:microsoft.com/office/officeart/2005/8/layout/orgChart1"/>
    <dgm:cxn modelId="{E693244C-1E0E-46B5-B493-DBCEBFA338D6}" type="presParOf" srcId="{3C159AB8-891D-4773-BE56-B8AB91178AA2}" destId="{F45CC056-4671-4734-99A6-87ACE62D5126}" srcOrd="0" destOrd="0" presId="urn:microsoft.com/office/officeart/2005/8/layout/orgChart1"/>
    <dgm:cxn modelId="{920AE73F-12EA-4AB8-8B96-11F84308EE28}" type="presParOf" srcId="{3C159AB8-891D-4773-BE56-B8AB91178AA2}" destId="{7B315879-E394-4F9F-902D-F589110B4313}" srcOrd="1" destOrd="0" presId="urn:microsoft.com/office/officeart/2005/8/layout/orgChart1"/>
    <dgm:cxn modelId="{5D7C0196-DE26-444B-89AD-4378816F3B9A}" type="presParOf" srcId="{59476DF9-E72A-4895-A5B5-79421C4FBE4C}" destId="{B75584F2-BE3D-47E4-9EEA-1AC6A4177B09}" srcOrd="1" destOrd="0" presId="urn:microsoft.com/office/officeart/2005/8/layout/orgChart1"/>
    <dgm:cxn modelId="{30BA9C4D-C2F7-485F-BFFB-D1FC33334184}" type="presParOf" srcId="{B75584F2-BE3D-47E4-9EEA-1AC6A4177B09}" destId="{D13CB5E2-44B7-4406-9BA3-D017ECD001D4}" srcOrd="0" destOrd="0" presId="urn:microsoft.com/office/officeart/2005/8/layout/orgChart1"/>
    <dgm:cxn modelId="{819E745A-8DA1-4D64-960C-EB9455CC3D60}" type="presParOf" srcId="{B75584F2-BE3D-47E4-9EEA-1AC6A4177B09}" destId="{00B20F37-A45E-4889-9A22-F65D595C4B5B}" srcOrd="1" destOrd="0" presId="urn:microsoft.com/office/officeart/2005/8/layout/orgChart1"/>
    <dgm:cxn modelId="{6C6F391D-4C4C-4D8C-8B15-6722B37F8A4E}" type="presParOf" srcId="{00B20F37-A45E-4889-9A22-F65D595C4B5B}" destId="{A1B24349-3A1F-411E-A4E4-3C274F9492E4}" srcOrd="0" destOrd="0" presId="urn:microsoft.com/office/officeart/2005/8/layout/orgChart1"/>
    <dgm:cxn modelId="{C0368818-0FE5-4855-AAC8-368364375F1D}" type="presParOf" srcId="{A1B24349-3A1F-411E-A4E4-3C274F9492E4}" destId="{2B311ABE-A28E-4B5D-972A-24E3BB044862}" srcOrd="0" destOrd="0" presId="urn:microsoft.com/office/officeart/2005/8/layout/orgChart1"/>
    <dgm:cxn modelId="{8800C439-3A0D-41FB-8092-6FC1DA4A2A3B}" type="presParOf" srcId="{A1B24349-3A1F-411E-A4E4-3C274F9492E4}" destId="{48A4EB7C-C18C-4FAF-9371-C397C68EC1D8}" srcOrd="1" destOrd="0" presId="urn:microsoft.com/office/officeart/2005/8/layout/orgChart1"/>
    <dgm:cxn modelId="{0BD9D9EF-D46A-4BE5-865B-B22F7D15AD63}" type="presParOf" srcId="{00B20F37-A45E-4889-9A22-F65D595C4B5B}" destId="{8AA2570B-B8D6-4FD9-9C44-88FE0077609A}" srcOrd="1" destOrd="0" presId="urn:microsoft.com/office/officeart/2005/8/layout/orgChart1"/>
    <dgm:cxn modelId="{479EC8C8-D61B-4AC2-ABB0-CBBC4A2134C4}" type="presParOf" srcId="{00B20F37-A45E-4889-9A22-F65D595C4B5B}" destId="{A80ED982-9394-4DD9-8821-EC6BE85FE8C9}" srcOrd="2" destOrd="0" presId="urn:microsoft.com/office/officeart/2005/8/layout/orgChart1"/>
    <dgm:cxn modelId="{6D58FA6B-1E0B-4CB0-BABB-B8968DD44462}" type="presParOf" srcId="{59476DF9-E72A-4895-A5B5-79421C4FBE4C}" destId="{E9C5967D-9895-48BD-AEEF-0850036F0247}" srcOrd="2" destOrd="0" presId="urn:microsoft.com/office/officeart/2005/8/layout/orgChart1"/>
    <dgm:cxn modelId="{1624FC37-21B4-4C3E-8BF4-160B7E0D7561}" type="presParOf" srcId="{6768AFF7-828F-447A-8738-76DA1E314DFF}" destId="{3D75E114-F6C4-4BDE-A1AA-AEC134E37533}" srcOrd="2" destOrd="0" presId="urn:microsoft.com/office/officeart/2005/8/layout/orgChart1"/>
    <dgm:cxn modelId="{9A3F1D33-0CE6-4723-B853-55054D37BA4A}" type="presParOf" srcId="{A321C093-681A-40A2-9814-B0E718A5C39A}" destId="{C29EC435-FA78-42BB-9F6D-BAB5CB9E8D08}" srcOrd="2" destOrd="0" presId="urn:microsoft.com/office/officeart/2005/8/layout/orgChart1"/>
    <dgm:cxn modelId="{04A7CA99-AE46-4B3D-B098-503841AB37D5}" type="presParOf" srcId="{A321C093-681A-40A2-9814-B0E718A5C39A}" destId="{9DA8C71A-57F7-48E4-8C33-BC45CC4BDBFC}" srcOrd="3" destOrd="0" presId="urn:microsoft.com/office/officeart/2005/8/layout/orgChart1"/>
    <dgm:cxn modelId="{2610C6CA-0D6C-424E-9AA7-B63C82FFC35C}" type="presParOf" srcId="{9DA8C71A-57F7-48E4-8C33-BC45CC4BDBFC}" destId="{1699F86C-A75C-46CE-B250-A089A01E0D7B}" srcOrd="0" destOrd="0" presId="urn:microsoft.com/office/officeart/2005/8/layout/orgChart1"/>
    <dgm:cxn modelId="{2FF9EEB1-FA14-45ED-B99F-97448D5A9A32}" type="presParOf" srcId="{1699F86C-A75C-46CE-B250-A089A01E0D7B}" destId="{7DB8FDA8-3F7A-42BA-BCBE-283FC54D2934}" srcOrd="0" destOrd="0" presId="urn:microsoft.com/office/officeart/2005/8/layout/orgChart1"/>
    <dgm:cxn modelId="{AC6F3A69-9D76-4EDC-B76B-BB29748E6534}" type="presParOf" srcId="{1699F86C-A75C-46CE-B250-A089A01E0D7B}" destId="{BFA666CF-3412-4B8F-94E3-FE0A076E48EC}" srcOrd="1" destOrd="0" presId="urn:microsoft.com/office/officeart/2005/8/layout/orgChart1"/>
    <dgm:cxn modelId="{4334812E-61E5-44C5-9330-4E8B9968D183}" type="presParOf" srcId="{9DA8C71A-57F7-48E4-8C33-BC45CC4BDBFC}" destId="{ACD11582-2C19-474E-9836-3803E12193C2}" srcOrd="1" destOrd="0" presId="urn:microsoft.com/office/officeart/2005/8/layout/orgChart1"/>
    <dgm:cxn modelId="{F759994F-1DCE-40D1-B0B5-2F053F9703E2}" type="presParOf" srcId="{9DA8C71A-57F7-48E4-8C33-BC45CC4BDBFC}" destId="{358C0E22-6DE3-428C-86A6-084095C090DF}" srcOrd="2" destOrd="0" presId="urn:microsoft.com/office/officeart/2005/8/layout/orgChart1"/>
    <dgm:cxn modelId="{8E7F63A5-2A90-4EF5-92FE-A4B98E7D632C}" type="presParOf" srcId="{A321C093-681A-40A2-9814-B0E718A5C39A}" destId="{6940BC4F-D296-4A7D-9552-2306AA93C0B2}" srcOrd="4" destOrd="0" presId="urn:microsoft.com/office/officeart/2005/8/layout/orgChart1"/>
    <dgm:cxn modelId="{D82E06E3-7BCB-46AA-8DA6-4429B21AC46B}" type="presParOf" srcId="{A321C093-681A-40A2-9814-B0E718A5C39A}" destId="{53E1740B-E804-4B16-AEEE-F0F95FD525FE}" srcOrd="5" destOrd="0" presId="urn:microsoft.com/office/officeart/2005/8/layout/orgChart1"/>
    <dgm:cxn modelId="{FECBEAFD-74FD-4287-9CBD-83D7D3CC2847}" type="presParOf" srcId="{53E1740B-E804-4B16-AEEE-F0F95FD525FE}" destId="{935541E4-0556-4405-BCF5-093F7168BAAA}" srcOrd="0" destOrd="0" presId="urn:microsoft.com/office/officeart/2005/8/layout/orgChart1"/>
    <dgm:cxn modelId="{95B4AC88-854A-4CC6-839D-81090F4846FB}" type="presParOf" srcId="{935541E4-0556-4405-BCF5-093F7168BAAA}" destId="{D0CB7C15-EA5C-410E-A644-C066DFEAEF35}" srcOrd="0" destOrd="0" presId="urn:microsoft.com/office/officeart/2005/8/layout/orgChart1"/>
    <dgm:cxn modelId="{B5C96B11-02DC-4B66-BCFF-80596B734B8C}" type="presParOf" srcId="{935541E4-0556-4405-BCF5-093F7168BAAA}" destId="{FEACBD5E-9EFC-4D7E-8DC3-FC912AE81DE7}" srcOrd="1" destOrd="0" presId="urn:microsoft.com/office/officeart/2005/8/layout/orgChart1"/>
    <dgm:cxn modelId="{FBDAD1E6-CFA1-43AC-BC89-F57949D3FC80}" type="presParOf" srcId="{53E1740B-E804-4B16-AEEE-F0F95FD525FE}" destId="{0A53C17A-4758-4393-99C6-76F8B5A45536}" srcOrd="1" destOrd="0" presId="urn:microsoft.com/office/officeart/2005/8/layout/orgChart1"/>
    <dgm:cxn modelId="{9036B2CD-12D3-40DB-A856-E021AE338252}" type="presParOf" srcId="{53E1740B-E804-4B16-AEEE-F0F95FD525FE}" destId="{821BE772-61F6-4435-B497-F92827D6FF2A}" srcOrd="2" destOrd="0" presId="urn:microsoft.com/office/officeart/2005/8/layout/orgChart1"/>
    <dgm:cxn modelId="{25D1881B-838D-41B4-A301-ABB962FBA57D}" type="presParOf" srcId="{A321C093-681A-40A2-9814-B0E718A5C39A}" destId="{BB2473E3-085A-4D68-9325-A1893FB636C0}" srcOrd="6" destOrd="0" presId="urn:microsoft.com/office/officeart/2005/8/layout/orgChart1"/>
    <dgm:cxn modelId="{E61AF7B6-6CB4-4E3D-BD57-ECCD25FDEC82}" type="presParOf" srcId="{A321C093-681A-40A2-9814-B0E718A5C39A}" destId="{1B882E9F-530D-483A-BAD8-02CB9C55D14F}" srcOrd="7" destOrd="0" presId="urn:microsoft.com/office/officeart/2005/8/layout/orgChart1"/>
    <dgm:cxn modelId="{3690226E-E48B-4806-A677-F176CCA20ACF}" type="presParOf" srcId="{1B882E9F-530D-483A-BAD8-02CB9C55D14F}" destId="{2BFFEA3C-3E20-442D-916D-721AF7D09523}" srcOrd="0" destOrd="0" presId="urn:microsoft.com/office/officeart/2005/8/layout/orgChart1"/>
    <dgm:cxn modelId="{A165390B-BF7C-49EF-89C7-F64E54231090}" type="presParOf" srcId="{2BFFEA3C-3E20-442D-916D-721AF7D09523}" destId="{8391907D-02B4-48CF-8B38-55C74E2AB04E}" srcOrd="0" destOrd="0" presId="urn:microsoft.com/office/officeart/2005/8/layout/orgChart1"/>
    <dgm:cxn modelId="{AD12A6EC-194C-4CAC-ACC1-588099DE2C6F}" type="presParOf" srcId="{2BFFEA3C-3E20-442D-916D-721AF7D09523}" destId="{3AC349F5-2106-40C5-9837-CA1E7EDC7E25}" srcOrd="1" destOrd="0" presId="urn:microsoft.com/office/officeart/2005/8/layout/orgChart1"/>
    <dgm:cxn modelId="{4420524E-0046-4980-A37E-92EAF6FC5D86}" type="presParOf" srcId="{1B882E9F-530D-483A-BAD8-02CB9C55D14F}" destId="{B0472FCF-4051-4C81-86A3-B90FD93F4757}" srcOrd="1" destOrd="0" presId="urn:microsoft.com/office/officeart/2005/8/layout/orgChart1"/>
    <dgm:cxn modelId="{8C89B3CE-2214-4D11-AE12-F65AD854CCFC}" type="presParOf" srcId="{1B882E9F-530D-483A-BAD8-02CB9C55D14F}" destId="{F429222C-3364-4711-83C2-357EC8B84E51}" srcOrd="2" destOrd="0" presId="urn:microsoft.com/office/officeart/2005/8/layout/orgChart1"/>
    <dgm:cxn modelId="{AF0538DC-2EE0-4D43-A794-4DCCD1139A90}" type="presParOf" srcId="{9112183F-4D70-48FA-99D8-833DC95CA245}" destId="{7E3B2EF3-CFAD-4FEB-95ED-14CFE998BF66}" srcOrd="2" destOrd="0" presId="urn:microsoft.com/office/officeart/2005/8/layout/orgChart1"/>
    <dgm:cxn modelId="{59AC47CC-F171-4720-A604-61F9B4C540B4}" type="presParOf" srcId="{7E3B2EF3-CFAD-4FEB-95ED-14CFE998BF66}" destId="{6F191D1F-4178-40CB-B5DD-81E1BCF7D637}" srcOrd="0" destOrd="0" presId="urn:microsoft.com/office/officeart/2005/8/layout/orgChart1"/>
    <dgm:cxn modelId="{E9578178-9CC1-4191-B52B-D44E2444D697}" type="presParOf" srcId="{7E3B2EF3-CFAD-4FEB-95ED-14CFE998BF66}" destId="{411C1700-968B-463E-B603-A2C2D652CC59}" srcOrd="1" destOrd="0" presId="urn:microsoft.com/office/officeart/2005/8/layout/orgChart1"/>
    <dgm:cxn modelId="{36384CD6-1D95-49C4-86B6-B96A594DFBD1}" type="presParOf" srcId="{411C1700-968B-463E-B603-A2C2D652CC59}" destId="{5B24E298-82B1-4323-AA2E-A03ADEABDDFF}" srcOrd="0" destOrd="0" presId="urn:microsoft.com/office/officeart/2005/8/layout/orgChart1"/>
    <dgm:cxn modelId="{4EFAB207-FCAA-4C72-AEC6-8274E0C9AEA6}" type="presParOf" srcId="{5B24E298-82B1-4323-AA2E-A03ADEABDDFF}" destId="{3DDDC6A1-C88B-4B83-9F47-C87A39592430}" srcOrd="0" destOrd="0" presId="urn:microsoft.com/office/officeart/2005/8/layout/orgChart1"/>
    <dgm:cxn modelId="{AB3A20BC-5D6C-43E0-A989-5F4C1145539D}" type="presParOf" srcId="{5B24E298-82B1-4323-AA2E-A03ADEABDDFF}" destId="{6E6201FD-1CE9-4881-AF49-8BEFF3297AD5}" srcOrd="1" destOrd="0" presId="urn:microsoft.com/office/officeart/2005/8/layout/orgChart1"/>
    <dgm:cxn modelId="{DBBE13BF-93B0-4442-BC5B-270B3B0A769C}" type="presParOf" srcId="{411C1700-968B-463E-B603-A2C2D652CC59}" destId="{05A88BCB-8074-417C-A770-02EFF90D0B0C}" srcOrd="1" destOrd="0" presId="urn:microsoft.com/office/officeart/2005/8/layout/orgChart1"/>
    <dgm:cxn modelId="{6780DDE1-8B7D-42D2-A443-C6752DBDBCD2}" type="presParOf" srcId="{411C1700-968B-463E-B603-A2C2D652CC59}" destId="{9947F8A9-BC23-4E55-AA7F-C9E7C0DBF06D}" srcOrd="2" destOrd="0" presId="urn:microsoft.com/office/officeart/2005/8/layout/orgChart1"/>
    <dgm:cxn modelId="{EB30BA68-520F-4E84-A144-3157CED1C300}" type="presParOf" srcId="{7E3B2EF3-CFAD-4FEB-95ED-14CFE998BF66}" destId="{7E4D2BFF-DE15-497A-B7BF-C7D1AB47806C}" srcOrd="2" destOrd="0" presId="urn:microsoft.com/office/officeart/2005/8/layout/orgChart1"/>
    <dgm:cxn modelId="{97DC3A2F-FDC1-4DD6-BC69-AF0E6A0EC8AC}" type="presParOf" srcId="{7E3B2EF3-CFAD-4FEB-95ED-14CFE998BF66}" destId="{F87B47E5-C03D-406F-BD89-233C259ABA5B}" srcOrd="3" destOrd="0" presId="urn:microsoft.com/office/officeart/2005/8/layout/orgChart1"/>
    <dgm:cxn modelId="{8BB31BA4-794B-4D9D-9909-312E424747E9}" type="presParOf" srcId="{F87B47E5-C03D-406F-BD89-233C259ABA5B}" destId="{289E726C-B16E-4064-BF2E-FF78329D4D85}" srcOrd="0" destOrd="0" presId="urn:microsoft.com/office/officeart/2005/8/layout/orgChart1"/>
    <dgm:cxn modelId="{8D3E13A9-52D5-48AD-BEE4-9D54B9BC2EC2}" type="presParOf" srcId="{289E726C-B16E-4064-BF2E-FF78329D4D85}" destId="{95F8A388-CBA7-43E0-A61E-E0A18EAD14CC}" srcOrd="0" destOrd="0" presId="urn:microsoft.com/office/officeart/2005/8/layout/orgChart1"/>
    <dgm:cxn modelId="{0B3F7741-29A8-4A18-B7DC-0EC67D2594BD}" type="presParOf" srcId="{289E726C-B16E-4064-BF2E-FF78329D4D85}" destId="{928638E2-DCE4-4667-BE38-E475BA276C14}" srcOrd="1" destOrd="0" presId="urn:microsoft.com/office/officeart/2005/8/layout/orgChart1"/>
    <dgm:cxn modelId="{D1CEA961-7F75-4D25-AE8A-C6AFAE131DC8}" type="presParOf" srcId="{F87B47E5-C03D-406F-BD89-233C259ABA5B}" destId="{22A60BDF-A222-43EB-8333-8B411DEE8DCC}" srcOrd="1" destOrd="0" presId="urn:microsoft.com/office/officeart/2005/8/layout/orgChart1"/>
    <dgm:cxn modelId="{40402BA4-E0BC-4F6D-9A5D-E9A87EC2D893}" type="presParOf" srcId="{F87B47E5-C03D-406F-BD89-233C259ABA5B}" destId="{350A9846-DCEC-452B-86F3-38F7C13F906E}" srcOrd="2" destOrd="0" presId="urn:microsoft.com/office/officeart/2005/8/layout/orgChart1"/>
    <dgm:cxn modelId="{BBB38FD5-5D88-48DC-94EE-3923EBE4D67B}" type="presParOf" srcId="{7E3B2EF3-CFAD-4FEB-95ED-14CFE998BF66}" destId="{1ADC2AC7-8614-43E2-B4AB-9FCF5F0BA919}" srcOrd="4" destOrd="0" presId="urn:microsoft.com/office/officeart/2005/8/layout/orgChart1"/>
    <dgm:cxn modelId="{09EF7D90-15F9-4618-BE78-1656987EA2E3}" type="presParOf" srcId="{7E3B2EF3-CFAD-4FEB-95ED-14CFE998BF66}" destId="{7E68076C-B5B3-49C6-9A81-FD176EE40D41}" srcOrd="5" destOrd="0" presId="urn:microsoft.com/office/officeart/2005/8/layout/orgChart1"/>
    <dgm:cxn modelId="{C6904B00-9028-408E-A597-11665CAF1F0D}" type="presParOf" srcId="{7E68076C-B5B3-49C6-9A81-FD176EE40D41}" destId="{3EC99F27-281A-488F-A33C-CF8A868BEC89}" srcOrd="0" destOrd="0" presId="urn:microsoft.com/office/officeart/2005/8/layout/orgChart1"/>
    <dgm:cxn modelId="{B07B26BA-5D7C-48E3-B3D0-73E7157BE0A6}" type="presParOf" srcId="{3EC99F27-281A-488F-A33C-CF8A868BEC89}" destId="{A34A9181-84C6-4C5C-8976-7EDDA421AEEA}" srcOrd="0" destOrd="0" presId="urn:microsoft.com/office/officeart/2005/8/layout/orgChart1"/>
    <dgm:cxn modelId="{382CC2B4-2BEC-4CCE-8CBD-5351CBBB2A93}" type="presParOf" srcId="{3EC99F27-281A-488F-A33C-CF8A868BEC89}" destId="{CAAC4154-69EC-46A4-A201-BA4A87AC1D34}" srcOrd="1" destOrd="0" presId="urn:microsoft.com/office/officeart/2005/8/layout/orgChart1"/>
    <dgm:cxn modelId="{92209B68-D68D-4540-9220-E708CB0E51DC}" type="presParOf" srcId="{7E68076C-B5B3-49C6-9A81-FD176EE40D41}" destId="{09214A72-9C67-485F-BF0D-278DE4CC6F7C}" srcOrd="1" destOrd="0" presId="urn:microsoft.com/office/officeart/2005/8/layout/orgChart1"/>
    <dgm:cxn modelId="{84C66730-585A-4C44-9BCE-41EC3FA3D0AE}" type="presParOf" srcId="{7E68076C-B5B3-49C6-9A81-FD176EE40D41}" destId="{A9972E40-E27B-4CC3-9D41-A169F1EC74E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001318-480D-4CEF-BE24-CC57086C5AD8}">
      <dsp:nvSpPr>
        <dsp:cNvPr id="0" name=""/>
        <dsp:cNvSpPr/>
      </dsp:nvSpPr>
      <dsp:spPr>
        <a:xfrm rot="16200000">
          <a:off x="925909" y="-925909"/>
          <a:ext cx="2262981" cy="4114800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5400" b="1" kern="1200" dirty="0" smtClean="0">
              <a:latin typeface="2005_iannnnnMTV" pitchFamily="2" charset="0"/>
              <a:cs typeface="2005_iannnnnMTV" pitchFamily="2" charset="0"/>
            </a:rPr>
            <a:t>กฎหมายบ้านเมือง</a:t>
          </a:r>
          <a:endParaRPr lang="th-TH" sz="5400" b="1" kern="1200" dirty="0">
            <a:latin typeface="2005_iannnnnMTV" pitchFamily="2" charset="0"/>
            <a:cs typeface="2005_iannnnnMTV" pitchFamily="2" charset="0"/>
          </a:endParaRPr>
        </a:p>
      </dsp:txBody>
      <dsp:txXfrm rot="5400000">
        <a:off x="-1" y="1"/>
        <a:ext cx="4114800" cy="1697236"/>
      </dsp:txXfrm>
    </dsp:sp>
    <dsp:sp modelId="{2843C8D6-5064-4BAA-8119-759755491EEC}">
      <dsp:nvSpPr>
        <dsp:cNvPr id="0" name=""/>
        <dsp:cNvSpPr/>
      </dsp:nvSpPr>
      <dsp:spPr>
        <a:xfrm>
          <a:off x="4114800" y="0"/>
          <a:ext cx="4114800" cy="2262981"/>
        </a:xfrm>
        <a:prstGeom prst="round1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5400" b="1" kern="1200" dirty="0" smtClean="0">
              <a:latin typeface="2005_iannnnnMTV" pitchFamily="2" charset="0"/>
              <a:cs typeface="2005_iannnnnMTV" pitchFamily="2" charset="0"/>
            </a:rPr>
            <a:t>กฎหมายวิชาชีพ</a:t>
          </a:r>
          <a:endParaRPr lang="th-TH" sz="5400" b="1" kern="1200" dirty="0">
            <a:latin typeface="2005_iannnnnMTV" pitchFamily="2" charset="0"/>
            <a:cs typeface="2005_iannnnnMTV" pitchFamily="2" charset="0"/>
          </a:endParaRPr>
        </a:p>
      </dsp:txBody>
      <dsp:txXfrm>
        <a:off x="4114800" y="0"/>
        <a:ext cx="4114800" cy="1697236"/>
      </dsp:txXfrm>
    </dsp:sp>
    <dsp:sp modelId="{3548FFFE-5A7D-480E-976A-E43E741FAF9A}">
      <dsp:nvSpPr>
        <dsp:cNvPr id="0" name=""/>
        <dsp:cNvSpPr/>
      </dsp:nvSpPr>
      <dsp:spPr>
        <a:xfrm rot="10800000">
          <a:off x="0" y="2262981"/>
          <a:ext cx="4114800" cy="2262981"/>
        </a:xfrm>
        <a:prstGeom prst="round1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5400" b="1" kern="1200" dirty="0" smtClean="0">
              <a:latin typeface="2005_iannnnnMTV" pitchFamily="2" charset="0"/>
              <a:cs typeface="2005_iannnnnMTV" pitchFamily="2" charset="0"/>
            </a:rPr>
            <a:t>กฎกระทรวง</a:t>
          </a:r>
          <a:endParaRPr lang="th-TH" sz="5400" b="1" kern="1200" dirty="0">
            <a:latin typeface="2005_iannnnnMTV" pitchFamily="2" charset="0"/>
            <a:cs typeface="2005_iannnnnMTV" pitchFamily="2" charset="0"/>
          </a:endParaRPr>
        </a:p>
      </dsp:txBody>
      <dsp:txXfrm rot="10800000">
        <a:off x="0" y="2828726"/>
        <a:ext cx="4114800" cy="1697236"/>
      </dsp:txXfrm>
    </dsp:sp>
    <dsp:sp modelId="{B3B4B901-1863-4D7F-A8ED-2B598AADF835}">
      <dsp:nvSpPr>
        <dsp:cNvPr id="0" name=""/>
        <dsp:cNvSpPr/>
      </dsp:nvSpPr>
      <dsp:spPr>
        <a:xfrm rot="5400000">
          <a:off x="5040709" y="1337072"/>
          <a:ext cx="2262981" cy="4114800"/>
        </a:xfrm>
        <a:prstGeom prst="round1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5400" b="1" kern="1200" dirty="0" smtClean="0">
              <a:latin typeface="2005_iannnnnMTV" pitchFamily="2" charset="0"/>
              <a:cs typeface="2005_iannnnnMTV" pitchFamily="2" charset="0"/>
            </a:rPr>
            <a:t>สำนึกดี </a:t>
          </a:r>
          <a:r>
            <a:rPr lang="en-US" sz="5400" b="1" kern="1200" dirty="0" smtClean="0">
              <a:latin typeface="2005_iannnnnMTV" pitchFamily="2" charset="0"/>
              <a:cs typeface="2005_iannnnnMTV" pitchFamily="2" charset="0"/>
            </a:rPr>
            <a:t>    Service mind</a:t>
          </a:r>
          <a:endParaRPr lang="th-TH" sz="5400" b="1" kern="1200" dirty="0">
            <a:latin typeface="2005_iannnnnMTV" pitchFamily="2" charset="0"/>
            <a:cs typeface="2005_iannnnnMTV" pitchFamily="2" charset="0"/>
          </a:endParaRPr>
        </a:p>
      </dsp:txBody>
      <dsp:txXfrm rot="-5400000">
        <a:off x="4114799" y="2828726"/>
        <a:ext cx="4114800" cy="1697236"/>
      </dsp:txXfrm>
    </dsp:sp>
    <dsp:sp modelId="{CE6410D0-8925-40CB-9690-935EB8CD68BB}">
      <dsp:nvSpPr>
        <dsp:cNvPr id="0" name=""/>
        <dsp:cNvSpPr/>
      </dsp:nvSpPr>
      <dsp:spPr>
        <a:xfrm>
          <a:off x="2880359" y="1697236"/>
          <a:ext cx="2468880" cy="1131490"/>
        </a:xfrm>
        <a:prstGeom prst="roundRect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251460" tIns="251460" rIns="251460" bIns="251460" numCol="1" spcCol="1270" anchor="ctr" anchorCtr="0">
          <a:noAutofit/>
        </a:bodyPr>
        <a:lstStyle/>
        <a:p>
          <a:pPr lvl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6600" b="1" kern="1200" dirty="0" smtClean="0">
              <a:latin typeface="2005_iannnnnMTV" pitchFamily="2" charset="0"/>
              <a:cs typeface="2005_iannnnnMTV" pitchFamily="2" charset="0"/>
            </a:rPr>
            <a:t>พยาบาล</a:t>
          </a:r>
          <a:endParaRPr lang="th-TH" sz="6600" b="1" kern="1200" dirty="0">
            <a:latin typeface="2005_iannnnnMTV" pitchFamily="2" charset="0"/>
            <a:cs typeface="2005_iannnnnMTV" pitchFamily="2" charset="0"/>
          </a:endParaRPr>
        </a:p>
      </dsp:txBody>
      <dsp:txXfrm>
        <a:off x="2935594" y="1752471"/>
        <a:ext cx="2358410" cy="10210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3AA609-03A4-49CF-BEA9-7A22001FC866}">
      <dsp:nvSpPr>
        <dsp:cNvPr id="0" name=""/>
        <dsp:cNvSpPr/>
      </dsp:nvSpPr>
      <dsp:spPr>
        <a:xfrm>
          <a:off x="40" y="29631"/>
          <a:ext cx="3845569" cy="100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500" kern="1200" dirty="0" smtClean="0"/>
            <a:t>การปลอมเอกสาร</a:t>
          </a:r>
          <a:endParaRPr lang="th-TH" sz="3500" kern="1200" dirty="0"/>
        </a:p>
      </dsp:txBody>
      <dsp:txXfrm>
        <a:off x="40" y="29631"/>
        <a:ext cx="3845569" cy="1008000"/>
      </dsp:txXfrm>
    </dsp:sp>
    <dsp:sp modelId="{C3CCB85D-E6B7-471C-9682-B0B74A401659}">
      <dsp:nvSpPr>
        <dsp:cNvPr id="0" name=""/>
        <dsp:cNvSpPr/>
      </dsp:nvSpPr>
      <dsp:spPr>
        <a:xfrm>
          <a:off x="40" y="1037631"/>
          <a:ext cx="3845569" cy="34587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248920" bIns="280035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500" kern="1200" dirty="0" smtClean="0"/>
            <a:t>การเติมข้อความลงไปใหม่</a:t>
          </a:r>
          <a:endParaRPr lang="th-TH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500" kern="1200" dirty="0" smtClean="0"/>
            <a:t>การแก้ไขข้อความในสาระสำคัญเช่นแก้ไขปี</a:t>
          </a:r>
          <a:endParaRPr lang="th-TH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500" kern="1200" dirty="0" smtClean="0"/>
            <a:t>มีเจตนาแก้ไข</a:t>
          </a:r>
          <a:endParaRPr lang="th-TH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500" kern="1200" dirty="0" smtClean="0"/>
            <a:t>ไม่ได้รับความยินยอม</a:t>
          </a:r>
          <a:endParaRPr lang="th-TH" sz="3500" kern="1200" dirty="0"/>
        </a:p>
      </dsp:txBody>
      <dsp:txXfrm>
        <a:off x="40" y="1037631"/>
        <a:ext cx="3845569" cy="3458700"/>
      </dsp:txXfrm>
    </dsp:sp>
    <dsp:sp modelId="{B665B7B5-DF3C-44E6-8FCE-DFBEEB1A638A}">
      <dsp:nvSpPr>
        <dsp:cNvPr id="0" name=""/>
        <dsp:cNvSpPr/>
      </dsp:nvSpPr>
      <dsp:spPr>
        <a:xfrm>
          <a:off x="4383989" y="29631"/>
          <a:ext cx="3845569" cy="100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500" kern="1200" dirty="0" smtClean="0"/>
            <a:t>การรับรองเอกสารเท็จ</a:t>
          </a:r>
          <a:endParaRPr lang="th-TH" sz="3500" kern="1200" dirty="0"/>
        </a:p>
      </dsp:txBody>
      <dsp:txXfrm>
        <a:off x="4383989" y="29631"/>
        <a:ext cx="3845569" cy="1008000"/>
      </dsp:txXfrm>
    </dsp:sp>
    <dsp:sp modelId="{86EA51ED-E60E-49B9-9D0A-D605945782FB}">
      <dsp:nvSpPr>
        <dsp:cNvPr id="0" name=""/>
        <dsp:cNvSpPr/>
      </dsp:nvSpPr>
      <dsp:spPr>
        <a:xfrm>
          <a:off x="4383989" y="1037631"/>
          <a:ext cx="3845569" cy="34587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248920" bIns="280035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500" kern="1200" dirty="0" smtClean="0"/>
            <a:t>ทำเอกสารคำรับรองโดยไม่มีอำนาจหน้าที่</a:t>
          </a:r>
          <a:endParaRPr lang="th-TH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500" kern="1200" dirty="0" smtClean="0"/>
            <a:t>ทำเอกสารที่ไม่ตรงกับความจริงเช่นบันทึกการพยาบาล</a:t>
          </a:r>
          <a:endParaRPr lang="th-TH" sz="3500" kern="1200" dirty="0"/>
        </a:p>
      </dsp:txBody>
      <dsp:txXfrm>
        <a:off x="4383989" y="1037631"/>
        <a:ext cx="3845569" cy="34587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DC2AC7-8614-43E2-B4AB-9FCF5F0BA919}">
      <dsp:nvSpPr>
        <dsp:cNvPr id="0" name=""/>
        <dsp:cNvSpPr/>
      </dsp:nvSpPr>
      <dsp:spPr>
        <a:xfrm>
          <a:off x="4199095" y="622581"/>
          <a:ext cx="1158749" cy="6724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2433"/>
              </a:lnTo>
              <a:lnTo>
                <a:pt x="1158749" y="6724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4D2BFF-DE15-497A-B7BF-C7D1AB47806C}">
      <dsp:nvSpPr>
        <dsp:cNvPr id="0" name=""/>
        <dsp:cNvSpPr/>
      </dsp:nvSpPr>
      <dsp:spPr>
        <a:xfrm>
          <a:off x="4199095" y="622581"/>
          <a:ext cx="1130391" cy="2433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325"/>
              </a:lnTo>
              <a:lnTo>
                <a:pt x="1130391" y="2433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191D1F-4178-40CB-B5DD-81E1BCF7D637}">
      <dsp:nvSpPr>
        <dsp:cNvPr id="0" name=""/>
        <dsp:cNvSpPr/>
      </dsp:nvSpPr>
      <dsp:spPr>
        <a:xfrm>
          <a:off x="2907228" y="622581"/>
          <a:ext cx="1291866" cy="815079"/>
        </a:xfrm>
        <a:custGeom>
          <a:avLst/>
          <a:gdLst/>
          <a:ahLst/>
          <a:cxnLst/>
          <a:rect l="0" t="0" r="0" b="0"/>
          <a:pathLst>
            <a:path>
              <a:moveTo>
                <a:pt x="1291866" y="0"/>
              </a:moveTo>
              <a:lnTo>
                <a:pt x="1291866" y="815079"/>
              </a:lnTo>
              <a:lnTo>
                <a:pt x="0" y="8150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2473E3-085A-4D68-9325-A1893FB636C0}">
      <dsp:nvSpPr>
        <dsp:cNvPr id="0" name=""/>
        <dsp:cNvSpPr/>
      </dsp:nvSpPr>
      <dsp:spPr>
        <a:xfrm>
          <a:off x="4199095" y="622581"/>
          <a:ext cx="2779702" cy="18777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7361"/>
              </a:lnTo>
              <a:lnTo>
                <a:pt x="2779702" y="1747361"/>
              </a:lnTo>
              <a:lnTo>
                <a:pt x="2779702" y="18777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40BC4F-D296-4A7D-9552-2306AA93C0B2}">
      <dsp:nvSpPr>
        <dsp:cNvPr id="0" name=""/>
        <dsp:cNvSpPr/>
      </dsp:nvSpPr>
      <dsp:spPr>
        <a:xfrm>
          <a:off x="4199095" y="622581"/>
          <a:ext cx="323639" cy="19491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8798"/>
              </a:lnTo>
              <a:lnTo>
                <a:pt x="323639" y="1818798"/>
              </a:lnTo>
              <a:lnTo>
                <a:pt x="323639" y="19491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9EC435-FA78-42BB-9F6D-BAB5CB9E8D08}">
      <dsp:nvSpPr>
        <dsp:cNvPr id="0" name=""/>
        <dsp:cNvSpPr/>
      </dsp:nvSpPr>
      <dsp:spPr>
        <a:xfrm>
          <a:off x="2692520" y="622581"/>
          <a:ext cx="1506575" cy="1949167"/>
        </a:xfrm>
        <a:custGeom>
          <a:avLst/>
          <a:gdLst/>
          <a:ahLst/>
          <a:cxnLst/>
          <a:rect l="0" t="0" r="0" b="0"/>
          <a:pathLst>
            <a:path>
              <a:moveTo>
                <a:pt x="1506575" y="0"/>
              </a:moveTo>
              <a:lnTo>
                <a:pt x="1506575" y="1818798"/>
              </a:lnTo>
              <a:lnTo>
                <a:pt x="0" y="1818798"/>
              </a:lnTo>
              <a:lnTo>
                <a:pt x="0" y="19491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3CB5E2-44B7-4406-9BA3-D017ECD001D4}">
      <dsp:nvSpPr>
        <dsp:cNvPr id="0" name=""/>
        <dsp:cNvSpPr/>
      </dsp:nvSpPr>
      <dsp:spPr>
        <a:xfrm>
          <a:off x="917973" y="4121253"/>
          <a:ext cx="1296609" cy="4754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5414"/>
              </a:lnTo>
              <a:lnTo>
                <a:pt x="1296609" y="4754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FBE9A0-AA13-4439-894B-18258E66B979}">
      <dsp:nvSpPr>
        <dsp:cNvPr id="0" name=""/>
        <dsp:cNvSpPr/>
      </dsp:nvSpPr>
      <dsp:spPr>
        <a:xfrm>
          <a:off x="906562" y="3192556"/>
          <a:ext cx="825785" cy="3078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519"/>
              </a:lnTo>
              <a:lnTo>
                <a:pt x="825785" y="177519"/>
              </a:lnTo>
              <a:lnTo>
                <a:pt x="825785" y="30788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F44CCD-5D56-4267-BEE5-AC1622C2A5B1}">
      <dsp:nvSpPr>
        <dsp:cNvPr id="0" name=""/>
        <dsp:cNvSpPr/>
      </dsp:nvSpPr>
      <dsp:spPr>
        <a:xfrm>
          <a:off x="906562" y="622581"/>
          <a:ext cx="3292533" cy="1949167"/>
        </a:xfrm>
        <a:custGeom>
          <a:avLst/>
          <a:gdLst/>
          <a:ahLst/>
          <a:cxnLst/>
          <a:rect l="0" t="0" r="0" b="0"/>
          <a:pathLst>
            <a:path>
              <a:moveTo>
                <a:pt x="3292533" y="0"/>
              </a:moveTo>
              <a:lnTo>
                <a:pt x="3292533" y="1818798"/>
              </a:lnTo>
              <a:lnTo>
                <a:pt x="0" y="1818798"/>
              </a:lnTo>
              <a:lnTo>
                <a:pt x="0" y="19491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4C5D46-5F90-4541-B512-45F6AE5E4859}">
      <dsp:nvSpPr>
        <dsp:cNvPr id="0" name=""/>
        <dsp:cNvSpPr/>
      </dsp:nvSpPr>
      <dsp:spPr>
        <a:xfrm>
          <a:off x="2778812" y="1774"/>
          <a:ext cx="2840566" cy="62080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ประธานชมรม</a:t>
          </a:r>
          <a:endParaRPr lang="th-TH" sz="32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778812" y="1774"/>
        <a:ext cx="2840566" cy="620807"/>
      </dsp:txXfrm>
    </dsp:sp>
    <dsp:sp modelId="{40A26A6A-CBBF-4112-A50E-DCEC18797703}">
      <dsp:nvSpPr>
        <dsp:cNvPr id="0" name=""/>
        <dsp:cNvSpPr/>
      </dsp:nvSpPr>
      <dsp:spPr>
        <a:xfrm>
          <a:off x="285755" y="2571749"/>
          <a:ext cx="1241614" cy="6208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AngsanaUPC" pitchFamily="18" charset="-34"/>
              <a:ea typeface="Tahoma" pitchFamily="34" charset="0"/>
              <a:cs typeface="AngsanaUPC" pitchFamily="18" charset="-34"/>
            </a:rPr>
            <a:t>CNO</a:t>
          </a:r>
          <a:r>
            <a:rPr lang="th-TH" sz="3200" kern="1200" dirty="0" smtClean="0">
              <a:latin typeface="AngsanaUPC" pitchFamily="18" charset="-34"/>
              <a:ea typeface="Tahoma" pitchFamily="34" charset="0"/>
              <a:cs typeface="AngsanaUPC" pitchFamily="18" charset="-34"/>
            </a:rPr>
            <a:t>เขต </a:t>
          </a:r>
          <a:r>
            <a:rPr lang="en-US" sz="3200" kern="1200" dirty="0" smtClean="0">
              <a:latin typeface="AngsanaUPC" pitchFamily="18" charset="-34"/>
              <a:ea typeface="Tahoma" pitchFamily="34" charset="0"/>
              <a:cs typeface="AngsanaUPC" pitchFamily="18" charset="-34"/>
            </a:rPr>
            <a:t>1</a:t>
          </a:r>
          <a:endParaRPr lang="th-TH" sz="3200" kern="1200" dirty="0">
            <a:latin typeface="AngsanaUPC" pitchFamily="18" charset="-34"/>
            <a:ea typeface="Tahoma" pitchFamily="34" charset="0"/>
            <a:cs typeface="AngsanaUPC" pitchFamily="18" charset="-34"/>
          </a:endParaRPr>
        </a:p>
      </dsp:txBody>
      <dsp:txXfrm>
        <a:off x="285755" y="2571749"/>
        <a:ext cx="1241614" cy="620807"/>
      </dsp:txXfrm>
    </dsp:sp>
    <dsp:sp modelId="{F45CC056-4671-4734-99A6-87ACE62D5126}">
      <dsp:nvSpPr>
        <dsp:cNvPr id="0" name=""/>
        <dsp:cNvSpPr/>
      </dsp:nvSpPr>
      <dsp:spPr>
        <a:xfrm>
          <a:off x="714379" y="3500446"/>
          <a:ext cx="2035938" cy="620807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3">
                <a:shade val="22000"/>
                <a:satMod val="160000"/>
              </a:schemeClr>
              <a:schemeClr val="accent3">
                <a:shade val="45000"/>
                <a:satMod val="100000"/>
              </a:schemeClr>
            </a:duotone>
          </a:blip>
          <a:tile tx="0" ty="0" sx="65000" sy="65000" flip="none" algn="ctr"/>
        </a:blipFill>
        <a:ln w="9525" cap="flat" cmpd="sng" algn="ctr">
          <a:solidFill>
            <a:schemeClr val="accent3">
              <a:shade val="60000"/>
              <a:satMod val="11000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AngsanaUPC" pitchFamily="18" charset="-34"/>
              <a:cs typeface="AngsanaUPC" pitchFamily="18" charset="-34"/>
            </a:rPr>
            <a:t>CNO </a:t>
          </a:r>
          <a:r>
            <a:rPr lang="th-TH" sz="3600" kern="1200" dirty="0" smtClean="0">
              <a:latin typeface="AngsanaUPC" pitchFamily="18" charset="-34"/>
              <a:cs typeface="AngsanaUPC" pitchFamily="18" charset="-34"/>
            </a:rPr>
            <a:t>จังหวัด</a:t>
          </a:r>
          <a:endParaRPr lang="th-TH" sz="3600" kern="1200" dirty="0">
            <a:latin typeface="AngsanaUPC" pitchFamily="18" charset="-34"/>
            <a:cs typeface="AngsanaUPC" pitchFamily="18" charset="-34"/>
          </a:endParaRPr>
        </a:p>
      </dsp:txBody>
      <dsp:txXfrm>
        <a:off x="714379" y="3500446"/>
        <a:ext cx="2035938" cy="620807"/>
      </dsp:txXfrm>
    </dsp:sp>
    <dsp:sp modelId="{2B311ABE-A28E-4B5D-972A-24E3BB044862}">
      <dsp:nvSpPr>
        <dsp:cNvPr id="0" name=""/>
        <dsp:cNvSpPr/>
      </dsp:nvSpPr>
      <dsp:spPr>
        <a:xfrm>
          <a:off x="2214582" y="4286264"/>
          <a:ext cx="2457528" cy="620807"/>
        </a:xfrm>
        <a:prstGeom prst="rect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AngsanaUPC" pitchFamily="18" charset="-34"/>
              <a:cs typeface="AngsanaUPC" pitchFamily="18" charset="-34"/>
            </a:rPr>
            <a:t>CNO </a:t>
          </a:r>
          <a:r>
            <a:rPr lang="th-TH" sz="3600" kern="1200" dirty="0" smtClean="0">
              <a:latin typeface="AngsanaUPC" pitchFamily="18" charset="-34"/>
              <a:cs typeface="AngsanaUPC" pitchFamily="18" charset="-34"/>
            </a:rPr>
            <a:t>อำเภอ</a:t>
          </a:r>
          <a:endParaRPr lang="th-TH" sz="3600" kern="1200" dirty="0">
            <a:latin typeface="AngsanaUPC" pitchFamily="18" charset="-34"/>
            <a:cs typeface="AngsanaUPC" pitchFamily="18" charset="-34"/>
          </a:endParaRPr>
        </a:p>
      </dsp:txBody>
      <dsp:txXfrm>
        <a:off x="2214582" y="4286264"/>
        <a:ext cx="2457528" cy="620807"/>
      </dsp:txXfrm>
    </dsp:sp>
    <dsp:sp modelId="{7DB8FDA8-3F7A-42BA-BCBE-283FC54D2934}">
      <dsp:nvSpPr>
        <dsp:cNvPr id="0" name=""/>
        <dsp:cNvSpPr/>
      </dsp:nvSpPr>
      <dsp:spPr>
        <a:xfrm>
          <a:off x="1857391" y="2571749"/>
          <a:ext cx="1670257" cy="6208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AngsanaUPC" pitchFamily="18" charset="-34"/>
              <a:ea typeface="Tahoma" pitchFamily="34" charset="0"/>
              <a:cs typeface="AngsanaUPC" pitchFamily="18" charset="-34"/>
            </a:rPr>
            <a:t>CNO </a:t>
          </a:r>
          <a:r>
            <a:rPr lang="th-TH" sz="3200" kern="1200" dirty="0" smtClean="0">
              <a:latin typeface="AngsanaUPC" pitchFamily="18" charset="-34"/>
              <a:ea typeface="Tahoma" pitchFamily="34" charset="0"/>
              <a:cs typeface="AngsanaUPC" pitchFamily="18" charset="-34"/>
            </a:rPr>
            <a:t>เขต </a:t>
          </a:r>
          <a:r>
            <a:rPr lang="en-US" sz="3200" kern="1200" dirty="0" smtClean="0">
              <a:latin typeface="AngsanaUPC" pitchFamily="18" charset="-34"/>
              <a:ea typeface="Tahoma" pitchFamily="34" charset="0"/>
              <a:cs typeface="AngsanaUPC" pitchFamily="18" charset="-34"/>
            </a:rPr>
            <a:t>2</a:t>
          </a:r>
          <a:endParaRPr lang="th-TH" sz="3200" kern="1200" dirty="0">
            <a:latin typeface="AngsanaUPC" pitchFamily="18" charset="-34"/>
            <a:ea typeface="Tahoma" pitchFamily="34" charset="0"/>
            <a:cs typeface="AngsanaUPC" pitchFamily="18" charset="-34"/>
          </a:endParaRPr>
        </a:p>
      </dsp:txBody>
      <dsp:txXfrm>
        <a:off x="1857391" y="2571749"/>
        <a:ext cx="1670257" cy="620807"/>
      </dsp:txXfrm>
    </dsp:sp>
    <dsp:sp modelId="{D0CB7C15-EA5C-410E-A644-C066DFEAEF35}">
      <dsp:nvSpPr>
        <dsp:cNvPr id="0" name=""/>
        <dsp:cNvSpPr/>
      </dsp:nvSpPr>
      <dsp:spPr>
        <a:xfrm>
          <a:off x="3714772" y="2571749"/>
          <a:ext cx="1615924" cy="6208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AngsanaUPC" pitchFamily="18" charset="-34"/>
              <a:ea typeface="Tahoma" pitchFamily="34" charset="0"/>
              <a:cs typeface="AngsanaUPC" pitchFamily="18" charset="-34"/>
            </a:rPr>
            <a:t>CNO</a:t>
          </a:r>
          <a:r>
            <a:rPr lang="th-TH" sz="3200" kern="1200" dirty="0" smtClean="0">
              <a:latin typeface="AngsanaUPC" pitchFamily="18" charset="-34"/>
              <a:ea typeface="Tahoma" pitchFamily="34" charset="0"/>
              <a:cs typeface="AngsanaUPC" pitchFamily="18" charset="-34"/>
            </a:rPr>
            <a:t>เขต </a:t>
          </a:r>
          <a:r>
            <a:rPr lang="en-US" sz="3200" kern="1200" dirty="0" smtClean="0">
              <a:latin typeface="AngsanaUPC" pitchFamily="18" charset="-34"/>
              <a:ea typeface="Tahoma" pitchFamily="34" charset="0"/>
              <a:cs typeface="AngsanaUPC" pitchFamily="18" charset="-34"/>
            </a:rPr>
            <a:t>3</a:t>
          </a:r>
          <a:endParaRPr lang="th-TH" sz="3200" kern="1200" dirty="0">
            <a:latin typeface="AngsanaUPC" pitchFamily="18" charset="-34"/>
            <a:ea typeface="Tahoma" pitchFamily="34" charset="0"/>
            <a:cs typeface="AngsanaUPC" pitchFamily="18" charset="-34"/>
          </a:endParaRPr>
        </a:p>
      </dsp:txBody>
      <dsp:txXfrm>
        <a:off x="3714772" y="2571749"/>
        <a:ext cx="1615924" cy="620807"/>
      </dsp:txXfrm>
    </dsp:sp>
    <dsp:sp modelId="{8391907D-02B4-48CF-8B38-55C74E2AB04E}">
      <dsp:nvSpPr>
        <dsp:cNvPr id="0" name=""/>
        <dsp:cNvSpPr/>
      </dsp:nvSpPr>
      <dsp:spPr>
        <a:xfrm>
          <a:off x="6000796" y="2500312"/>
          <a:ext cx="1956002" cy="6208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AngsanaUPC" pitchFamily="18" charset="-34"/>
              <a:cs typeface="AngsanaUPC" pitchFamily="18" charset="-34"/>
            </a:rPr>
            <a:t>CNO</a:t>
          </a:r>
          <a:r>
            <a:rPr lang="th-TH" sz="3600" kern="1200" dirty="0" smtClean="0">
              <a:latin typeface="AngsanaUPC" pitchFamily="18" charset="-34"/>
              <a:cs typeface="AngsanaUPC" pitchFamily="18" charset="-34"/>
            </a:rPr>
            <a:t>เขต</a:t>
          </a:r>
          <a:r>
            <a:rPr lang="en-US" sz="3600" kern="1200" dirty="0" smtClean="0">
              <a:latin typeface="AngsanaUPC" pitchFamily="18" charset="-34"/>
              <a:cs typeface="AngsanaUPC" pitchFamily="18" charset="-34"/>
            </a:rPr>
            <a:t>12</a:t>
          </a:r>
          <a:endParaRPr lang="th-TH" sz="3600" kern="1200" dirty="0">
            <a:latin typeface="AngsanaUPC" pitchFamily="18" charset="-34"/>
            <a:cs typeface="AngsanaUPC" pitchFamily="18" charset="-34"/>
          </a:endParaRPr>
        </a:p>
      </dsp:txBody>
      <dsp:txXfrm>
        <a:off x="6000796" y="2500312"/>
        <a:ext cx="1956002" cy="620807"/>
      </dsp:txXfrm>
    </dsp:sp>
    <dsp:sp modelId="{3DDDC6A1-C88B-4B83-9F47-C87A39592430}">
      <dsp:nvSpPr>
        <dsp:cNvPr id="0" name=""/>
        <dsp:cNvSpPr/>
      </dsp:nvSpPr>
      <dsp:spPr>
        <a:xfrm>
          <a:off x="0" y="928676"/>
          <a:ext cx="2907228" cy="1017969"/>
        </a:xfrm>
        <a:prstGeom prst="rect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ที่ปรึกษา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สำนักการพยาบาล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ผู้ทรงคุณวุฒิ</a:t>
          </a:r>
          <a:endParaRPr lang="th-TH" sz="18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0" y="928676"/>
        <a:ext cx="2907228" cy="1017969"/>
      </dsp:txXfrm>
    </dsp:sp>
    <dsp:sp modelId="{95F8A388-CBA7-43E0-A61E-E0A18EAD14CC}">
      <dsp:nvSpPr>
        <dsp:cNvPr id="0" name=""/>
        <dsp:cNvSpPr/>
      </dsp:nvSpPr>
      <dsp:spPr>
        <a:xfrm>
          <a:off x="5329486" y="713883"/>
          <a:ext cx="1241614" cy="304046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/>
            <a:t>เลขาฯ</a:t>
          </a:r>
          <a:endParaRPr lang="th-TH" sz="2800" kern="1200" dirty="0"/>
        </a:p>
      </dsp:txBody>
      <dsp:txXfrm>
        <a:off x="5329486" y="713883"/>
        <a:ext cx="1241614" cy="304046"/>
      </dsp:txXfrm>
    </dsp:sp>
    <dsp:sp modelId="{A34A9181-84C6-4C5C-8976-7EDDA421AEEA}">
      <dsp:nvSpPr>
        <dsp:cNvPr id="0" name=""/>
        <dsp:cNvSpPr/>
      </dsp:nvSpPr>
      <dsp:spPr>
        <a:xfrm>
          <a:off x="5357845" y="1142991"/>
          <a:ext cx="1241614" cy="304046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4">
                <a:tint val="30000"/>
                <a:satMod val="300000"/>
              </a:schemeClr>
              <a:schemeClr val="accent4">
                <a:tint val="40000"/>
                <a:satMod val="200000"/>
              </a:schemeClr>
            </a:duotone>
          </a:blip>
          <a:tile tx="0" ty="0" sx="70000" sy="70000" flip="none" algn="ctr"/>
        </a:blipFill>
        <a:ln w="9525" cap="flat" cmpd="sng" algn="ctr">
          <a:solidFill>
            <a:schemeClr val="accent4">
              <a:shade val="60000"/>
              <a:satMod val="11000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/>
            <a:t>เหรัญญิก</a:t>
          </a:r>
          <a:endParaRPr lang="th-TH" sz="2400" kern="1200" dirty="0"/>
        </a:p>
      </dsp:txBody>
      <dsp:txXfrm>
        <a:off x="5357845" y="1142991"/>
        <a:ext cx="1241614" cy="304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874B7045-469D-4288-B52B-2C16354CA681}" type="datetimeFigureOut">
              <a:rPr lang="th-TH" smtClean="0"/>
              <a:t>16/11/60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05327" y="4421823"/>
            <a:ext cx="5642610" cy="4189095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7EE4BA2F-22A7-420C-BAF9-529B8DE3305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2097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4BA2F-22A7-420C-BAF9-529B8DE33056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36515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523DDECE-372A-499C-918A-1F607E54589F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1911458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BB1CBC47-B485-4639-8F64-122B7D4E647F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30910890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Cordia New" pitchFamily="34" charset="-34"/>
              </a:defRPr>
            </a:lvl1pPr>
          </a:lstStyle>
          <a:p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Cordia New" pitchFamily="34" charset="-34"/>
              </a:defRPr>
            </a:lvl1pPr>
          </a:lstStyle>
          <a:p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CCB676-44E3-435E-8AB1-4E458128A91A}" type="slidenum">
              <a:rPr lang="en-US"/>
              <a:pPr/>
              <a:t>‹#›</a:t>
            </a:fld>
            <a:endParaRPr lang="th-TH"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56440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Cordia New" pitchFamily="34" charset="-34"/>
              </a:defRPr>
            </a:lvl1pPr>
          </a:lstStyle>
          <a:p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Cordia New" pitchFamily="34" charset="-34"/>
              </a:defRPr>
            </a:lvl1pPr>
          </a:lstStyle>
          <a:p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530BD1-2265-461B-80F6-7D6623CB2CC5}" type="slidenum">
              <a:rPr lang="en-US"/>
              <a:pPr/>
              <a:t>‹#›</a:t>
            </a:fld>
            <a:endParaRPr lang="th-TH"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593208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92C79-2E18-4043-8F29-2E17F59DDF38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F4D72-6518-46B4-ACA9-9C2B870B90FD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8293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A502E-7704-40E8-B61C-26D68F414C97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26E08-4412-4BC0-9E71-367D43CB2FC0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538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0BA51-FEB8-463E-8AD2-1514CA2FDD43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9FB6E-47A8-4AF8-8870-D49BE5F6659E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5507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28A25-F2E3-489C-A649-4E5AD9D377C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2BBD0-7629-42B6-872F-425EC87470D0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5421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DB216-C144-4B11-A6D7-A12E1BFA529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83A87-3414-44C1-A349-E8CD13952361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377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D5B93-0249-495A-BED7-72BC6EAB0CC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97B78-D0CF-48C7-96FD-09B8DF39504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850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7CEA5-5AE4-40F8-9545-1E0A1CE679FB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619D4-FADD-47EC-85FC-24640853C69F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268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B9134-0C6C-473B-A233-8E71C4C031EC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EB41C-242A-4605-BB05-BF0DFEA02306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42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8AFE9FBC-112B-4322-858B-9F8AE359CDF0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90657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3572E-31DA-4387-8D56-AD6E8F70FA91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80F2C-E4CE-4929-A418-EA1B861A740F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9671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B6A32-4D2F-4D5A-809B-3B4AD3C0C33B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6A28C-384B-431A-938E-A86F27C8FDE1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387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0CADD-1FD7-4186-8E52-EEA1A813A081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1E55B-5E3A-4F76-B79D-EBD8C6232B09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4815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50F5CD4F-59DB-4C25-AB6A-4BFB3CE0860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8073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181601"/>
            <a:ext cx="7543800" cy="704851"/>
          </a:xfrm>
          <a:extLst/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th-TH" noProof="0" smtClean="0"/>
              <a:t>คลิกเพื่อแก้ไขลักษณะชื่อเรื่องต้นแบบ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5791200"/>
            <a:ext cx="7543800" cy="685800"/>
          </a:xfrm>
          <a:extLst/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th-TH" noProof="0" smtClean="0"/>
              <a:t>คลิกเพื่อแก้ไขลักษณะชื่อเรื่องรองต้นแบบ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2293639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724670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2247944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990600" y="21336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724400" y="21336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99852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89091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4483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E0BC-AAE3-4424-8FF2-12BB966569B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9121-1003-4A10-9B55-14B01AD0658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2512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5531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5307648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h-TH" noProof="0" smtClean="0"/>
              <a:t>คลิกไอคอนเพื่อเพิ่มรูปภาพ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5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84069307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85941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343650" y="381000"/>
            <a:ext cx="1962150" cy="6019800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734050" cy="601980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802324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ngsana New" pitchFamily="18" charset="-34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D4D4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ngsana New" pitchFamily="18" charset="-34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D4D4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ngsana New" pitchFamily="18" charset="-34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F5CD4F-59DB-4C25-AB6A-4BFB3CE0860F}" type="slidenum">
              <a:rPr lang="en-US">
                <a:solidFill>
                  <a:srgbClr val="4D4D4D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892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92C79-2E18-4043-8F29-2E17F59DDF38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F4D72-6518-46B4-ACA9-9C2B870B90FD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041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A502E-7704-40E8-B61C-26D68F414C97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26E08-4412-4BC0-9E71-367D43CB2FC0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06109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0BA51-FEB8-463E-8AD2-1514CA2FDD43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9FB6E-47A8-4AF8-8870-D49BE5F6659E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6422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28A25-F2E3-489C-A649-4E5AD9D377C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2BBD0-7629-42B6-872F-425EC87470D0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48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E0BC-AAE3-4424-8FF2-12BB966569B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9121-1003-4A10-9B55-14B01AD0658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8321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DB216-C144-4B11-A6D7-A12E1BFA529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83A87-3414-44C1-A349-E8CD13952361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8883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D5B93-0249-495A-BED7-72BC6EAB0CC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97B78-D0CF-48C7-96FD-09B8DF39504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07380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7CEA5-5AE4-40F8-9545-1E0A1CE679FB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619D4-FADD-47EC-85FC-24640853C69F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36603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B9134-0C6C-473B-A233-8E71C4C031EC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EB41C-242A-4605-BB05-BF0DFEA02306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6436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3572E-31DA-4387-8D56-AD6E8F70FA91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80F2C-E4CE-4929-A418-EA1B861A740F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2791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B6A32-4D2F-4D5A-809B-3B4AD3C0C33B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6A28C-384B-431A-938E-A86F27C8FDE1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37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0CADD-1FD7-4186-8E52-EEA1A813A081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1E55B-5E3A-4F76-B79D-EBD8C6232B09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0885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50F5CD4F-59DB-4C25-AB6A-4BFB3CE0860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85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E0BC-AAE3-4424-8FF2-12BB966569B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9121-1003-4A10-9B55-14B01AD0658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419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3" y="2311403"/>
            <a:ext cx="3009900" cy="6537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3" y="2311403"/>
            <a:ext cx="3009900" cy="6537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E0BC-AAE3-4424-8FF2-12BB966569B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9121-1003-4A10-9B55-14B01AD0658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838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E0BC-AAE3-4424-8FF2-12BB966569B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9121-1003-4A10-9B55-14B01AD0658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76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E0BC-AAE3-4424-8FF2-12BB966569B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9121-1003-4A10-9B55-14B01AD0658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461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E0BC-AAE3-4424-8FF2-12BB966569B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9121-1003-4A10-9B55-14B01AD0658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78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E0BC-AAE3-4424-8FF2-12BB966569B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9121-1003-4A10-9B55-14B01AD0658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98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A8C2B014-722E-47C0-A454-E3A6F2A4BE66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1261448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E0BC-AAE3-4424-8FF2-12BB966569B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9121-1003-4A10-9B55-14B01AD0658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57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E0BC-AAE3-4424-8FF2-12BB966569B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9121-1003-4A10-9B55-14B01AD0658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082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49" y="396876"/>
            <a:ext cx="1543051" cy="8451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3" y="396876"/>
            <a:ext cx="4476751" cy="8451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E0BC-AAE3-4424-8FF2-12BB966569B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9121-1003-4A10-9B55-14B01AD0658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462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4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96AF6-48E9-4FA4-8C5A-203739255B67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0EA49A7-C018-48F1-A176-5B48ACD3D9E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2781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89C58-4CD0-4BE1-87F2-739A642BF6B5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BAEA3-6EEB-40B4-9524-8620B6CBA44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00308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65313" y="69759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4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52CAC-C4CD-47F4-A9FF-F4C6D56A4D0A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94ED7-877C-4F67-8821-D4C7E709E22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2565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BF000-FAF9-414C-BDE2-33F6797D441D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3CA77-098D-43DC-A2C9-E55B413FD0C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78423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FB577-6D68-4D1F-9F5E-9FC74A807359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28ADB-B925-463A-8A56-57F2E2CCFA2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7506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3E0EA-B8AF-4A90-9F5B-EE49EB03AFE1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41B6B-A33A-4E74-A6E0-FEA4943A7CC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9619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12C8A-70CD-4ACE-AEF4-08133C538E1B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0FB7A-1FDD-4895-914B-3E60E6F1C27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36683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295E0CBF-79D6-4D30-8C69-4BDB4F2AE612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424090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9427E-A5F6-4443-BCC8-0B670363CE3E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FA0D7-B6C6-461E-B66A-A4DD44E24CD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8341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10" y="66679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FB607-80D3-4B3B-A30B-1D68C7BC016F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41CF5-6225-4A39-9B2F-223C34E4DB2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8307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D541D-9D36-4443-8B1C-C60C273B02AB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E5DFC-0264-4511-9CAF-170D7446154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087113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116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4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637E6-AFD6-4B0D-B084-1FF576B73C9C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67C00-D24C-4910-B5A4-3A45BE32B69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2461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94BA6992-A12E-4D44-A565-949A79774A1E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78569C83-B814-450D-A1C4-C220F4AE492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26846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33392A5F-D63F-48DB-8099-A6DDB0A8CBD6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DAA2D2B8-8DEB-4D0E-A3B8-F8D6E7F0AFE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9136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5EC207E0-58D3-4A87-B3CC-BFD2C72D32D1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9F4DA4BE-6EB8-434D-BE69-6592F0B7C7D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9339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4F8CACC2-AB16-4D08-A286-9683C79B34CC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5A3A2FF2-68A4-453C-9931-0655D9C7ED4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74641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376D4E92-AB54-4915-BB38-1A605899569B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5687FC56-2AC5-4744-A801-25994F9D3C8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59355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979CE0C6-D3D3-40B2-9997-4FB493D1A4EC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34867D8C-B5D2-47F4-8562-4D2F8FAD952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933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5CD51407-E050-4C68-94C1-E16A8DC1919D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1531934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B1624324-3B15-4512-ABAD-A0FF8402BA20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D8BA712C-5C1F-4396-A5BB-9E214ACD682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1411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10FC9553-C20B-47BA-9651-39693547CA19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B3961734-13AA-454E-9631-660B6765283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82588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9845C251-27D2-4A3E-8C12-2D52FD620B84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4097A2A7-D8C7-4E59-A85A-896A25C017A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62238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7C7B9712-0DFB-4754-9653-0D36E3CB8BAA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EA98EA47-9F2C-4902-9B8F-958705CAFD9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786422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DA0FF3F1-A4D2-400B-BA6C-E4BBB928FEEA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5DA21EFC-957F-4947-B896-598FF93AA15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15310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05D011D3-E581-4D15-AF48-BF88A56EC14B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22177053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9999DF4F-1E4A-45B1-A76F-9565F80C7642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35003775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2837661A-FB3D-4F24-8E32-1A16A122C543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22643253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BF879BB6-F912-4EE4-A2A3-F04B762BC4F8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34101836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68003F4E-35D4-4192-8732-C0FA06A0E991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131040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AF531312-838D-4ABF-9666-39F632262E17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10996554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3436FB4E-6D87-40E9-A763-8D3BF70E16B2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40522467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F15A5F14-238B-41C1-B740-DB5653AF019A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8550102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67408B04-2C63-429B-80D3-328239846E49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9641593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A4A1CDEA-3141-422E-B2C3-86CC0C9A19D7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6767614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7BDCE08D-6A33-436E-B322-4D30C1B07A69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28218605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B3D3D94C-573B-447D-A5D7-917E76AB751A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2056123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CD8A8-FA75-459D-BA9F-0E34A4D35863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DD457-AB9D-4123-97A8-99B83FE6A66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363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EE0FB-3D82-411F-85DD-9B2F19CC5B2D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E3CF4-9A89-4514-8C5E-5A29D6EDFBCB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731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B6FDD-303C-4BB6-8673-16437328F55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DEA0F-2F2E-472D-85DE-4E777317194B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2218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AD183-CD02-4710-B900-D822DEEE6D77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4AC4C-0961-4CB6-AB7F-D61C88075F50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7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C1044AD8-7479-4D1C-9A2A-6F4F6D742F57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40964146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B179B-97A3-4113-B5F8-55E6B3879EEC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F7315-7F8C-4E3E-8816-CA9D42E03CF6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553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9EBCF-FC59-4A98-8A7A-3D57F6950DB3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39776-8F16-44CA-9607-70C1F2901743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815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4B849-57C7-4931-9182-07B17E57E841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9AE06-15D6-4248-A9A8-C14E9F10CE51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070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A0E47-9774-492E-BC73-A44D45251335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21B77-C93B-4D3B-B1B9-AC98AAC7EFAB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8821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CEB55-7688-4434-AB77-E5CC06B1200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2D5B0-7160-4E7E-84B2-97D5412F707F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717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FFEF0-F831-4EDA-8855-72C056914E28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11355-B4C7-4386-BFDE-7CEE5D6596FD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456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9E2A7-4550-441C-A6FE-5ADB0E22DC7A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73048-3477-4B08-A6C8-55A5C903194D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354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ED709853-6949-4AB0-A348-E1874D9EDDC7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73A65B8D-2BE8-49EF-B26B-EA83BF0EBBA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21492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491FF7F3-3743-4E81-BAB0-9C55D19A57FA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99BBFA1E-CE14-4379-A5D9-5D8905A5C68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29140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9C7C738F-01A3-488D-90B4-105768BF5B61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E27348D2-F9D1-4FD6-8076-E608DF3F7D2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94406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150CE94E-AF0E-410F-8D84-2D870CBBBB1B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7538535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E0B1D592-FA0B-4D07-B378-A6F4F1D57A82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E47CDCD7-CAA4-4CAA-8EE8-B1725292DFF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18923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62E2A85E-7ED7-4030-A892-E8D9831C366B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675C724B-DD6C-41E2-826B-6064BC6A481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977986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A8F59A95-5C60-4525-8B14-4114A9815E0F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3D92F10C-EBA3-40AD-8E2D-437B81A6265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13067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CF6F1196-24C3-45A0-9C90-F59D69538E66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43E4BDB7-416B-45F5-812D-8F6A6BC0D13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96850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A5867422-2E26-42C1-B0DA-253110AA3363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D85F6277-B15C-4A3F-A3C0-AB330163B73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85434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6DC3C7D1-E740-4BBF-B729-6C2E1B2B67D7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AE35195B-4165-4F92-9395-A4030B74A99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81572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4207EA59-F96A-4DC9-A637-501340A644DC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70C9FBDC-91F1-436A-92FD-4F63B2D6624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388025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78120B46-01B3-4683-B929-00176CED2CFE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A84F78FC-EC37-47B4-8D9D-83FE68FE4CC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042598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3600">
                <a:solidFill>
                  <a:srgbClr val="FFFFFF"/>
                </a:solidFill>
                <a:cs typeface="JasmineUPC" pitchFamily="18" charset="-34"/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3600">
                <a:solidFill>
                  <a:srgbClr val="FFFFFF"/>
                </a:solidFill>
                <a:cs typeface="JasmineUPC" pitchFamily="18" charset="-34"/>
              </a:endParaRPr>
            </a:p>
          </p:txBody>
        </p:sp>
      </p:grpSp>
      <p:sp>
        <p:nvSpPr>
          <p:cNvPr id="20275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th-TH"/>
              <a:t>คลิกเพื่อแก้ไขลักษณะต้นแบบชื่อเรื่อง</a:t>
            </a: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h-TH"/>
              <a:t>คลิกเพื่อแก้ไขลักษณะต้นแบบหัวข้อย่อย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63F10C73-9552-410A-BFDD-B726FCBB5D4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88523990"/>
      </p:ext>
    </p:extLst>
  </p:cSld>
  <p:clrMapOvr>
    <a:masterClrMapping/>
  </p:clrMapOvr>
  <p:transition spd="slow">
    <p:fade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F6CA925D-D5E5-4A76-92F3-6C7042A6B9D5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40032948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96EB90D7-38BA-40B5-B4E8-68367F27C514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33759355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0F467835-95CD-49CD-A272-9CC432C2D11A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40831879"/>
      </p:ext>
    </p:extLst>
  </p:cSld>
  <p:clrMapOvr>
    <a:masterClrMapping/>
  </p:clrMapOvr>
  <p:transition spd="slow">
    <p:fade thruBlk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4A9DB5B4-C43D-4315-AC01-544086423082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2833529"/>
      </p:ext>
    </p:extLst>
  </p:cSld>
  <p:clrMapOvr>
    <a:masterClrMapping/>
  </p:clrMapOvr>
  <p:transition spd="slow">
    <p:fade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A0E9867E-8227-4A77-BF12-02327550EA62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4515458"/>
      </p:ext>
    </p:extLst>
  </p:cSld>
  <p:clrMapOvr>
    <a:masterClrMapping/>
  </p:clrMapOvr>
  <p:transition spd="slow">
    <p:fade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547AEAD9-C645-4D20-85CD-C292571CFD5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4654930"/>
      </p:ext>
    </p:extLst>
  </p:cSld>
  <p:clrMapOvr>
    <a:masterClrMapping/>
  </p:clrMapOvr>
  <p:transition spd="slow">
    <p:fade thruBlk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DA236A1C-1A37-4E26-B553-0CAFD94C2590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1175915"/>
      </p:ext>
    </p:extLst>
  </p:cSld>
  <p:clrMapOvr>
    <a:masterClrMapping/>
  </p:clrMapOvr>
  <p:transition spd="slow">
    <p:fade thruBlk="1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A903D1D5-2CCD-448F-99A9-9094B7E1FCE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6799030"/>
      </p:ext>
    </p:extLst>
  </p:cSld>
  <p:clrMapOvr>
    <a:masterClrMapping/>
  </p:clrMapOvr>
  <p:transition spd="slow">
    <p:fade thruBlk="1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40238E87-C39E-4B72-8178-5BD23004368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7180853"/>
      </p:ext>
    </p:extLst>
  </p:cSld>
  <p:clrMapOvr>
    <a:masterClrMapping/>
  </p:clrMapOvr>
  <p:transition spd="slow">
    <p:fade thruBlk="1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4D56EC96-2C25-4563-9119-2EA581B1B161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65939747"/>
      </p:ext>
    </p:extLst>
  </p:cSld>
  <p:clrMapOvr>
    <a:masterClrMapping/>
  </p:clrMapOvr>
  <p:transition spd="slow">
    <p:fade thruBlk="1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44E138F8-0654-4497-AA1B-B95A4FD01EB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1960195"/>
      </p:ext>
    </p:extLst>
  </p:cSld>
  <p:clrMapOvr>
    <a:masterClrMapping/>
  </p:clrMapOvr>
  <p:transition spd="slow">
    <p:fade thruBlk="1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FFBB0B-D0E9-4B60-8553-F6A5EABDDF10}" type="datetimeFigureOut">
              <a:rPr lang="en-US"/>
              <a:pPr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1985D0-3DAF-4505-99A2-2485083B74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8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endParaRPr lang="es-ES" alt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pPr>
              <a:defRPr/>
            </a:pPr>
            <a:fld id="{37E3F428-9041-4687-B891-E9459EA81DEC}" type="slidenum">
              <a:rPr lang="es-ES" altLang="th-TH"/>
              <a:pPr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4856440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3E0981-42D6-47C1-95A9-95FD212E75DA}" type="datetimeFigureOut">
              <a:rPr lang="en-US"/>
              <a:pPr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44925D-BB85-422A-BC85-5074F3836A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732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1F6C86-FB58-4824-90B0-01740495613D}" type="datetimeFigureOut">
              <a:rPr lang="en-US"/>
              <a:pPr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0D9AA-398D-482E-8865-938BC756E8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157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A0A84C-5B9D-4A5C-88EA-C5D5F4C02D64}" type="datetimeFigureOut">
              <a:rPr lang="en-US"/>
              <a:pPr/>
              <a:t>11/16/2017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1A901-4CFA-485A-B893-0E7459CC93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385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AE2892-1FA3-450A-BA2D-D90935A3C465}" type="datetimeFigureOut">
              <a:rPr lang="en-US"/>
              <a:pPr/>
              <a:t>11/16/2017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94B92-203B-45B7-9E67-D35946F9C0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708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881899-0BE1-4D6E-8498-24DE14C646E6}" type="datetimeFigureOut">
              <a:rPr lang="en-US"/>
              <a:pPr/>
              <a:t>11/16/2017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75AAB-C4A5-4D62-9E0E-1EAD1C8249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340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F76E01-B385-467B-8196-CB0D7C42BA84}" type="datetimeFigureOut">
              <a:rPr lang="en-US"/>
              <a:pPr/>
              <a:t>11/16/2017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BB9E9-FEDE-48E6-B02A-D270359D3F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105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909A1A-390E-46D1-AE0B-2DD237913724}" type="datetimeFigureOut">
              <a:rPr lang="en-US"/>
              <a:pPr/>
              <a:t>11/16/2017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F61DB-C44B-4063-8822-758F7034D2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327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478C1A-8078-4BE6-997C-09B7F28D6C1D}" type="datetimeFigureOut">
              <a:rPr lang="en-US"/>
              <a:pPr/>
              <a:t>11/16/2017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08BBAD-03B5-4E64-8DC9-1930D3AB50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313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BE5580-5700-4D82-BE49-40B44AA5CFBE}" type="datetimeFigureOut">
              <a:rPr lang="en-US"/>
              <a:pPr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8BF030-64F3-4F7B-A01D-E23B3DE5B0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406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33EBC0-95F3-4D0C-8D7F-C35098EA8944}" type="datetimeFigureOut">
              <a:rPr lang="en-US"/>
              <a:pPr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CA2B2-E820-4077-98A6-BC567060C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02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3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th-TH" smtClean="0"/>
              <a:t>Haga clic para cambiar el estilo de título	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th-TH" smtClean="0"/>
              <a:t>Haga clic para modificar el estilo de texto del patrón</a:t>
            </a:r>
          </a:p>
          <a:p>
            <a:pPr lvl="1"/>
            <a:r>
              <a:rPr lang="es-ES" altLang="th-TH" smtClean="0"/>
              <a:t>Segundo nivel</a:t>
            </a:r>
          </a:p>
          <a:p>
            <a:pPr lvl="2"/>
            <a:r>
              <a:rPr lang="es-ES" altLang="th-TH" smtClean="0"/>
              <a:t>Tercer nivel</a:t>
            </a:r>
          </a:p>
          <a:p>
            <a:pPr lvl="3"/>
            <a:r>
              <a:rPr lang="es-ES" altLang="th-TH" smtClean="0"/>
              <a:t>Cuarto nivel</a:t>
            </a:r>
          </a:p>
          <a:p>
            <a:pPr lvl="4"/>
            <a:r>
              <a:rPr lang="es-ES" altLang="th-TH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th-T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th-T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532E3B-CD9E-48F0-B44C-782F40AF364D}" type="slidenum">
              <a:rPr lang="es-ES" altLang="th-TH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85789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แทน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แทน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064467-7DE6-41AF-B7B2-6440675DDC61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F702C8-DE04-4032-869F-C86F9725AD73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3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133600"/>
            <a:ext cx="7315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12646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แทน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แทน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064467-7DE6-41AF-B7B2-6440675DDC61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F702C8-DE04-4032-869F-C86F9725AD73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43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FE0BC-AAE3-4424-8FF2-12BB966569B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99121-1003-4A10-9B55-14B01AD0658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06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52" name="Title Placeholder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696464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966F7E-A6CB-42D6-9B91-247A688C7FCF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696464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90956F7E-C41D-449E-8FB6-D3FF7FE83BE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345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cs typeface="LilyUPC" pitchFamily="34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cs typeface="LilyUPC" pitchFamily="34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cs typeface="LilyUPC" pitchFamily="34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cs typeface="LilyUPC" pitchFamily="34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cs typeface="LilyUPC" pitchFamily="34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cs typeface="LilyUPC" pitchFamily="34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cs typeface="LilyUPC" pitchFamily="34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cs typeface="LilyUPC" pitchFamily="34" charset="-34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defRPr>
            </a:lvl1pPr>
          </a:lstStyle>
          <a:p>
            <a:pPr>
              <a:defRPr/>
            </a:pPr>
            <a:fld id="{A8EC8195-68EF-43D0-88DC-A1E6A0F177DB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defRPr>
            </a:lvl1pPr>
          </a:lstStyle>
          <a:p>
            <a:pPr>
              <a:defRPr/>
            </a:pPr>
            <a:fld id="{3F6179DB-9900-4BC0-83F3-216A14A7B39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978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th-TH" smtClean="0"/>
              <a:t>Haga clic para cambiar el estilo de título	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th-TH" smtClean="0"/>
              <a:t>Haga clic para modificar el estilo de texto del patrón</a:t>
            </a:r>
          </a:p>
          <a:p>
            <a:pPr lvl="1"/>
            <a:r>
              <a:rPr lang="es-ES" altLang="th-TH" smtClean="0"/>
              <a:t>Segundo nivel</a:t>
            </a:r>
          </a:p>
          <a:p>
            <a:pPr lvl="2"/>
            <a:r>
              <a:rPr lang="es-ES" altLang="th-TH" smtClean="0"/>
              <a:t>Tercer nivel</a:t>
            </a:r>
          </a:p>
          <a:p>
            <a:pPr lvl="3"/>
            <a:r>
              <a:rPr lang="es-ES" altLang="th-TH" smtClean="0"/>
              <a:t>Cuarto nivel</a:t>
            </a:r>
          </a:p>
          <a:p>
            <a:pPr lvl="4"/>
            <a:r>
              <a:rPr lang="es-ES" altLang="th-TH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th-T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th-T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3A721A-0DE0-4942-BC64-6BDBB798ABE0}" type="slidenum">
              <a:rPr lang="es-ES" altLang="th-TH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th-TH"/>
          </a:p>
        </p:txBody>
      </p:sp>
    </p:spTree>
    <p:extLst>
      <p:ext uri="{BB962C8B-B14F-4D97-AF65-F5344CB8AC3E}">
        <p14:creationId xmlns:p14="http://schemas.microsoft.com/office/powerpoint/2010/main" val="53329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6AD548-335F-4DDD-ADAB-A3193193F5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16/11/60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5FE183-01D1-4A42-BFF0-426D334B03F8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5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6147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defRPr>
            </a:lvl1pPr>
          </a:lstStyle>
          <a:p>
            <a:pPr>
              <a:defRPr/>
            </a:pPr>
            <a:fld id="{EC7FF9D5-8CFC-4FAB-8C3B-BA4FFFFD8916}" type="datetimeFigureOut">
              <a:rPr lang="th-TH"/>
              <a:pPr>
                <a:defRPr/>
              </a:pPr>
              <a:t>16/11/60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defRPr>
            </a:lvl1pPr>
          </a:lstStyle>
          <a:p>
            <a:pPr>
              <a:defRPr/>
            </a:pPr>
            <a:fld id="{D2B918F6-3997-4AAB-88A7-35ECB79CA2D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497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0173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3600">
                <a:solidFill>
                  <a:srgbClr val="FFFFFF"/>
                </a:solidFill>
                <a:cs typeface="JasmineUPC" pitchFamily="18" charset="-34"/>
              </a:endParaRPr>
            </a:p>
          </p:txBody>
        </p:sp>
        <p:sp>
          <p:nvSpPr>
            <p:cNvPr id="20173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3600">
                <a:solidFill>
                  <a:srgbClr val="FFFFFF"/>
                </a:solidFill>
                <a:cs typeface="JasmineUPC" pitchFamily="18" charset="-34"/>
              </a:endParaRPr>
            </a:p>
          </p:txBody>
        </p:sp>
      </p:grpSp>
      <p:sp>
        <p:nvSpPr>
          <p:cNvPr id="2017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คลิกเพื่อแก้ไขลักษณะต้นแบบชื่อเรื่อง</a:t>
            </a:r>
            <a:endParaRPr lang="en-US" smtClean="0"/>
          </a:p>
        </p:txBody>
      </p:sp>
      <p:sp>
        <p:nvSpPr>
          <p:cNvPr id="20173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/>
          </a:p>
        </p:txBody>
      </p:sp>
      <p:sp>
        <p:nvSpPr>
          <p:cNvPr id="20173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/>
          </a:p>
        </p:txBody>
      </p:sp>
      <p:sp>
        <p:nvSpPr>
          <p:cNvPr id="20173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4F5675-E82A-485F-8FAD-6EBBBB5F16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/>
          </a:p>
        </p:txBody>
      </p:sp>
      <p:sp>
        <p:nvSpPr>
          <p:cNvPr id="2253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  <a:endParaRPr lang="en-US" smtClean="0"/>
          </a:p>
          <a:p>
            <a:pPr lvl="1"/>
            <a:r>
              <a:rPr lang="th-TH" smtClean="0"/>
              <a:t>ระดับที่สอง</a:t>
            </a:r>
            <a:endParaRPr lang="en-US" smtClean="0"/>
          </a:p>
          <a:p>
            <a:pPr lvl="2"/>
            <a:r>
              <a:rPr lang="th-TH" smtClean="0"/>
              <a:t>ระดับที่สาม</a:t>
            </a:r>
            <a:endParaRPr lang="en-US" smtClean="0"/>
          </a:p>
          <a:p>
            <a:pPr lvl="3"/>
            <a:r>
              <a:rPr lang="th-TH" smtClean="0"/>
              <a:t>ระดับที่สี่</a:t>
            </a:r>
            <a:endParaRPr lang="en-US" smtClean="0"/>
          </a:p>
          <a:p>
            <a:pPr lvl="4"/>
            <a:r>
              <a:rPr lang="th-TH" smtClean="0"/>
              <a:t>ระดับที่ห้า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354705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fade thruBlk="1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AA2D30-ED98-4938-9D39-D888FF415CA3}" type="datetimeFigureOut">
              <a:rPr lang="en-US" smtClean="0"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11/16/2017</a:t>
            </a:fld>
            <a:endParaRPr lang="en-US" smtClean="0">
              <a:cs typeface="Angsana New" pitchFamily="18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smtClean="0">
              <a:cs typeface="Angsana New" pitchFamily="18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4B5FB8-1666-4238-BD13-D808D5428F6C}" type="slidenum">
              <a:rPr lang="en-US" smtClean="0"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4617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New%20folder%20(2)/8._2.pdf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diagramLayout" Target="../diagrams/layout3.xml"/><Relationship Id="rId7" Type="http://schemas.openxmlformats.org/officeDocument/2006/relationships/image" Target="../media/image3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emf"/><Relationship Id="rId4" Type="http://schemas.openxmlformats.org/officeDocument/2006/relationships/image" Target="../media/image38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3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Microsoft_Excel_97-20031.xls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4.png"/><Relationship Id="rId4" Type="http://schemas.openxmlformats.org/officeDocument/2006/relationships/image" Target="../media/image85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9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979712" y="2132856"/>
            <a:ext cx="6858000" cy="2387600"/>
          </a:xfrm>
        </p:spPr>
        <p:txBody>
          <a:bodyPr>
            <a:noAutofit/>
          </a:bodyPr>
          <a:lstStyle/>
          <a:p>
            <a:r>
              <a:rPr lang="th-TH" sz="6600" b="1" dirty="0" smtClean="0"/>
              <a:t>บทบาทพยาบาลกับความปลอดภัย</a:t>
            </a:r>
            <a:endParaRPr lang="th-TH" sz="6600" b="1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2286000" y="5589240"/>
            <a:ext cx="6858000" cy="791666"/>
          </a:xfrm>
        </p:spPr>
        <p:txBody>
          <a:bodyPr>
            <a:normAutofit lnSpcReduction="10000"/>
          </a:bodyPr>
          <a:lstStyle/>
          <a:p>
            <a:r>
              <a:rPr lang="th-TH" sz="3600" dirty="0" smtClean="0"/>
              <a:t>กรรณิกา ปัญญา</a:t>
            </a:r>
            <a:r>
              <a:rPr lang="th-TH" sz="3600" dirty="0" err="1" smtClean="0"/>
              <a:t>อมรวัฒน์</a:t>
            </a:r>
            <a:endParaRPr lang="th-TH" sz="3600" dirty="0"/>
          </a:p>
        </p:txBody>
      </p:sp>
    </p:spTree>
    <p:extLst>
      <p:ext uri="{BB962C8B-B14F-4D97-AF65-F5344CB8AC3E}">
        <p14:creationId xmlns:p14="http://schemas.microsoft.com/office/powerpoint/2010/main" val="1644471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>
            <a:noAutofit/>
          </a:bodyPr>
          <a:lstStyle/>
          <a:p>
            <a:r>
              <a:rPr lang="th-TH" sz="5400" b="1" dirty="0" smtClean="0">
                <a:solidFill>
                  <a:schemeClr val="bg1"/>
                </a:solidFill>
              </a:rPr>
              <a:t>บทบาทของผู้ประกอบวิชาชีพ</a:t>
            </a:r>
            <a:endParaRPr lang="th-TH" sz="5400" b="1" dirty="0">
              <a:solidFill>
                <a:schemeClr val="bg1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907704" y="1600200"/>
            <a:ext cx="6779096" cy="4525963"/>
          </a:xfrm>
        </p:spPr>
        <p:txBody>
          <a:bodyPr>
            <a:normAutofit/>
          </a:bodyPr>
          <a:lstStyle/>
          <a:p>
            <a:r>
              <a:rPr lang="th-TH" sz="6600" b="1" dirty="0" smtClean="0"/>
              <a:t>การพยาบาล    ?????????</a:t>
            </a:r>
          </a:p>
          <a:p>
            <a:r>
              <a:rPr lang="th-TH" sz="6600" b="1" dirty="0" smtClean="0"/>
              <a:t>การผดุงครรภ์</a:t>
            </a:r>
            <a:endParaRPr lang="th-TH" sz="6600" b="1" dirty="0"/>
          </a:p>
        </p:txBody>
      </p:sp>
    </p:spTree>
    <p:extLst>
      <p:ext uri="{BB962C8B-B14F-4D97-AF65-F5344CB8AC3E}">
        <p14:creationId xmlns:p14="http://schemas.microsoft.com/office/powerpoint/2010/main" val="1772583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 dirty="0" smtClean="0">
                <a:solidFill>
                  <a:schemeClr val="bg1"/>
                </a:solidFill>
              </a:rPr>
              <a:t>บทบาทหัวหน้าพยาบาล</a:t>
            </a:r>
            <a:endParaRPr lang="th-TH" sz="5400" b="1" dirty="0">
              <a:solidFill>
                <a:schemeClr val="bg1"/>
              </a:solidFill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00200"/>
            <a:ext cx="7837930" cy="4525963"/>
          </a:xfrm>
        </p:spPr>
      </p:pic>
    </p:spTree>
    <p:extLst>
      <p:ext uri="{BB962C8B-B14F-4D97-AF65-F5344CB8AC3E}">
        <p14:creationId xmlns:p14="http://schemas.microsoft.com/office/powerpoint/2010/main" val="123419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b="1" dirty="0" smtClean="0">
                <a:solidFill>
                  <a:schemeClr val="bg1"/>
                </a:solidFill>
              </a:rPr>
              <a:t>ความเสี่ยงของพยาบาล</a:t>
            </a:r>
            <a:endParaRPr lang="th-TH" sz="6000" b="1" dirty="0">
              <a:solidFill>
                <a:schemeClr val="bg1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547664" y="1600200"/>
            <a:ext cx="7596336" cy="4525963"/>
          </a:xfrm>
        </p:spPr>
        <p:txBody>
          <a:bodyPr/>
          <a:lstStyle/>
          <a:p>
            <a:r>
              <a:rPr lang="th-TH" b="1" dirty="0" smtClean="0"/>
              <a:t>ทำตามๆกันมาโดยไม่รู้ว่าได้มาตรฐาน</a:t>
            </a:r>
          </a:p>
          <a:p>
            <a:r>
              <a:rPr lang="th-TH" b="1" dirty="0" smtClean="0"/>
              <a:t>ทำโดยคิดว่าถูกกฎหมาย</a:t>
            </a:r>
          </a:p>
          <a:p>
            <a:r>
              <a:rPr lang="th-TH" b="1" dirty="0" smtClean="0"/>
              <a:t>ทำเพราะเคยทำและคิดว่าทำได้ ทำเป็น</a:t>
            </a:r>
          </a:p>
          <a:p>
            <a:r>
              <a:rPr lang="th-TH" b="1" dirty="0" smtClean="0"/>
              <a:t>ทำเพราะไม่มีคน ถูกร้องขอให้ทำ</a:t>
            </a:r>
          </a:p>
          <a:p>
            <a:r>
              <a:rPr lang="th-TH" b="1" dirty="0" smtClean="0"/>
              <a:t>ทำเพราะได้รับมอบหมายและเชื่อว่าทำได้</a:t>
            </a:r>
          </a:p>
          <a:p>
            <a:r>
              <a:rPr lang="th-TH" b="1" dirty="0" smtClean="0"/>
              <a:t>ทำเพราะจะยกระดับตัวเอง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2672123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b="1" dirty="0" smtClean="0">
                <a:solidFill>
                  <a:schemeClr val="bg1"/>
                </a:solidFill>
              </a:rPr>
              <a:t>การทำเกิน</a:t>
            </a:r>
            <a:r>
              <a:rPr lang="th-TH" sz="6000" b="1" dirty="0" smtClean="0">
                <a:solidFill>
                  <a:schemeClr val="bg1"/>
                </a:solidFill>
              </a:rPr>
              <a:t>ขอบเขต??</a:t>
            </a:r>
            <a:endParaRPr lang="th-TH" sz="6000" b="1" dirty="0">
              <a:solidFill>
                <a:schemeClr val="bg1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051720" y="1600200"/>
            <a:ext cx="6984776" cy="4525963"/>
          </a:xfrm>
        </p:spPr>
        <p:txBody>
          <a:bodyPr/>
          <a:lstStyle/>
          <a:p>
            <a:r>
              <a:rPr lang="th-TH" b="1" dirty="0" smtClean="0"/>
              <a:t>การตรวจรักษาแทนแพทย์</a:t>
            </a:r>
          </a:p>
          <a:p>
            <a:r>
              <a:rPr lang="th-TH" b="1" dirty="0" smtClean="0"/>
              <a:t>การทำหัตถการเช่นการเ</a:t>
            </a:r>
            <a:r>
              <a:rPr lang="th-TH" b="1" dirty="0" smtClean="0"/>
              <a:t>ย็บ</a:t>
            </a:r>
            <a:r>
              <a:rPr lang="th-TH" b="1" dirty="0" smtClean="0"/>
              <a:t>แผล เอ็น</a:t>
            </a:r>
            <a:r>
              <a:rPr lang="th-TH" b="1" dirty="0" smtClean="0"/>
              <a:t>ฉีก</a:t>
            </a:r>
          </a:p>
          <a:p>
            <a:r>
              <a:rPr lang="th-TH" b="1" dirty="0" smtClean="0"/>
              <a:t>การชันสูตรทางนิติเวช</a:t>
            </a:r>
          </a:p>
          <a:p>
            <a:r>
              <a:rPr lang="th-TH" b="1" dirty="0" smtClean="0"/>
              <a:t>การเจาะเลือด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3821973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b="1" dirty="0" smtClean="0">
                <a:solidFill>
                  <a:schemeClr val="bg1"/>
                </a:solidFill>
              </a:rPr>
              <a:t>ทำโดยมีอำนาจหรือไม่</a:t>
            </a:r>
            <a:endParaRPr lang="th-TH" sz="6000" b="1" dirty="0">
              <a:solidFill>
                <a:schemeClr val="bg1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051720" y="1600200"/>
            <a:ext cx="6635080" cy="4525963"/>
          </a:xfrm>
        </p:spPr>
        <p:txBody>
          <a:bodyPr/>
          <a:lstStyle/>
          <a:p>
            <a:r>
              <a:rPr lang="th-TH" b="1" dirty="0" smtClean="0"/>
              <a:t>ออกใบรับรองแพทย์</a:t>
            </a:r>
          </a:p>
          <a:p>
            <a:r>
              <a:rPr lang="th-TH" b="1" dirty="0" smtClean="0"/>
              <a:t>การใช้ยาของ </a:t>
            </a:r>
            <a:r>
              <a:rPr lang="en-US" b="1" dirty="0" smtClean="0"/>
              <a:t>NP </a:t>
            </a:r>
            <a:r>
              <a:rPr lang="th-TH" b="1" dirty="0" smtClean="0"/>
              <a:t>ใน</a:t>
            </a:r>
            <a:r>
              <a:rPr lang="th-TH" b="1" dirty="0" smtClean="0"/>
              <a:t>สถานพยาบาล</a:t>
            </a:r>
          </a:p>
          <a:p>
            <a:r>
              <a:rPr lang="th-TH" b="1" dirty="0" smtClean="0"/>
              <a:t>การควบคุมกำกับ</a:t>
            </a:r>
            <a:r>
              <a:rPr lang="en-US" b="1" dirty="0" smtClean="0"/>
              <a:t> EMT</a:t>
            </a:r>
            <a:endParaRPr lang="th-TH" b="1" dirty="0"/>
          </a:p>
          <a:p>
            <a:r>
              <a:rPr lang="th-TH" b="1" dirty="0" smtClean="0"/>
              <a:t>การจัดซื้อเวชภัณฑ์</a:t>
            </a:r>
          </a:p>
        </p:txBody>
      </p:sp>
    </p:spTree>
    <p:extLst>
      <p:ext uri="{BB962C8B-B14F-4D97-AF65-F5344CB8AC3E}">
        <p14:creationId xmlns:p14="http://schemas.microsoft.com/office/powerpoint/2010/main" val="1511255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 dirty="0" smtClean="0">
                <a:solidFill>
                  <a:schemeClr val="bg1"/>
                </a:solidFill>
              </a:rPr>
              <a:t>การทำตามโดยคิดว่าทำได้</a:t>
            </a:r>
            <a:endParaRPr lang="th-TH" sz="5400" b="1" dirty="0">
              <a:solidFill>
                <a:schemeClr val="bg1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763688" y="1600200"/>
            <a:ext cx="6923112" cy="4525963"/>
          </a:xfrm>
        </p:spPr>
        <p:txBody>
          <a:bodyPr/>
          <a:lstStyle/>
          <a:p>
            <a:r>
              <a:rPr lang="th-TH" b="1" dirty="0" smtClean="0"/>
              <a:t>การทำโครงการ</a:t>
            </a:r>
          </a:p>
          <a:p>
            <a:r>
              <a:rPr lang="th-TH" b="1" dirty="0" smtClean="0"/>
              <a:t>การตรวจรับ</a:t>
            </a:r>
          </a:p>
          <a:p>
            <a:r>
              <a:rPr lang="th-TH" b="1" dirty="0" smtClean="0"/>
              <a:t>กรณีระยะสุดท้ายทำ</a:t>
            </a:r>
            <a:r>
              <a:rPr lang="th-TH" b="1" dirty="0" smtClean="0"/>
              <a:t>พิธีกรรม</a:t>
            </a:r>
          </a:p>
          <a:p>
            <a:r>
              <a:rPr lang="th-TH" b="1" dirty="0" smtClean="0"/>
              <a:t>มาประชุมเซ็นชื่อแต่ไม่อยู่ในที่ประชุม</a:t>
            </a:r>
            <a:endParaRPr lang="th-TH" b="1" dirty="0" smtClean="0"/>
          </a:p>
          <a:p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2735489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b="1" dirty="0" smtClean="0">
                <a:solidFill>
                  <a:schemeClr val="bg1"/>
                </a:solidFill>
              </a:rPr>
              <a:t>ไม่รู้ว่าเป็นงานใคร  ไม่มีใครทำเลยทำ</a:t>
            </a:r>
            <a:endParaRPr lang="th-TH" sz="4000" b="1" dirty="0">
              <a:solidFill>
                <a:schemeClr val="bg1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835696" y="1600200"/>
            <a:ext cx="6851104" cy="4525963"/>
          </a:xfrm>
        </p:spPr>
        <p:txBody>
          <a:bodyPr/>
          <a:lstStyle/>
          <a:p>
            <a:r>
              <a:rPr lang="th-TH" b="1" dirty="0" smtClean="0"/>
              <a:t>การส่งต่อผู้ป่วย</a:t>
            </a:r>
          </a:p>
          <a:p>
            <a:r>
              <a:rPr lang="th-TH" b="1" dirty="0" smtClean="0"/>
              <a:t>การดูแลผู้ป่วยที่บ้าน</a:t>
            </a:r>
          </a:p>
          <a:p>
            <a:r>
              <a:rPr lang="th-TH" b="1" dirty="0" smtClean="0"/>
              <a:t>บริหารยา จ่ายยา</a:t>
            </a:r>
          </a:p>
          <a:p>
            <a:r>
              <a:rPr lang="th-TH" b="1" dirty="0" smtClean="0"/>
              <a:t>เก็บเงินนอกเวลา</a:t>
            </a:r>
          </a:p>
          <a:p>
            <a:r>
              <a:rPr lang="th-TH" b="1" dirty="0" smtClean="0"/>
              <a:t>งานแผน  งานประกัน งาน....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3403340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</a:rPr>
              <a:t>ทำได้มาตรฐานและหลัก</a:t>
            </a:r>
            <a:r>
              <a:rPr lang="th-TH" b="1" dirty="0" smtClean="0">
                <a:solidFill>
                  <a:schemeClr val="bg1"/>
                </a:solidFill>
              </a:rPr>
              <a:t>วิชาการ</a:t>
            </a:r>
            <a:endParaRPr lang="th-TH" b="1" dirty="0">
              <a:solidFill>
                <a:schemeClr val="bg1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763688" y="1600200"/>
            <a:ext cx="7200800" cy="4525963"/>
          </a:xfrm>
        </p:spPr>
        <p:txBody>
          <a:bodyPr/>
          <a:lstStyle/>
          <a:p>
            <a:r>
              <a:rPr lang="th-TH" b="1" dirty="0" smtClean="0"/>
              <a:t>กรณีดูดเสมหะ</a:t>
            </a:r>
          </a:p>
          <a:p>
            <a:r>
              <a:rPr lang="th-TH" b="1" dirty="0" smtClean="0"/>
              <a:t>กรณีใส่ท่อช่วยหายใจ</a:t>
            </a:r>
          </a:p>
          <a:p>
            <a:r>
              <a:rPr lang="th-TH" b="1" dirty="0" smtClean="0"/>
              <a:t>กรณีคลอดไหล่ติด</a:t>
            </a:r>
          </a:p>
          <a:p>
            <a:r>
              <a:rPr lang="th-TH" b="1" dirty="0" smtClean="0"/>
              <a:t>กรณีคอมพาทเม้นซิ</a:t>
            </a:r>
            <a:r>
              <a:rPr lang="th-TH" b="1" dirty="0" err="1" smtClean="0"/>
              <a:t>นโดม</a:t>
            </a:r>
            <a:endParaRPr lang="th-TH" b="1" dirty="0" smtClean="0"/>
          </a:p>
          <a:p>
            <a:r>
              <a:rPr lang="th-TH" b="1" dirty="0" smtClean="0"/>
              <a:t>การให้ยาเส้นไหนให้ได้หรือไม่ได้</a:t>
            </a:r>
          </a:p>
          <a:p>
            <a:r>
              <a:rPr lang="th-TH" b="1" dirty="0" smtClean="0"/>
              <a:t>ผู้ป่วยจำหน่ายกลับไม่ได้</a:t>
            </a:r>
          </a:p>
          <a:p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2532535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2866330"/>
          </a:xfrm>
        </p:spPr>
        <p:txBody>
          <a:bodyPr/>
          <a:lstStyle/>
          <a:p>
            <a:r>
              <a:rPr lang="th-TH" sz="6000" b="1" dirty="0" smtClean="0">
                <a:solidFill>
                  <a:schemeClr val="bg1"/>
                </a:solidFill>
              </a:rPr>
              <a:t>การแก้ไข พยาบาลทำ</a:t>
            </a:r>
            <a:r>
              <a:rPr lang="th-TH" sz="6000" b="1" dirty="0" smtClean="0">
                <a:solidFill>
                  <a:schemeClr val="tx1"/>
                </a:solidFill>
              </a:rPr>
              <a:t>เกินขอบเขตหน้าที่</a:t>
            </a:r>
            <a:endParaRPr lang="th-TH" sz="6000" b="1" dirty="0">
              <a:solidFill>
                <a:schemeClr val="tx1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195736" y="3861048"/>
            <a:ext cx="6491064" cy="2265115"/>
          </a:xfrm>
        </p:spPr>
        <p:txBody>
          <a:bodyPr/>
          <a:lstStyle/>
          <a:p>
            <a:r>
              <a:rPr lang="th-TH" dirty="0" smtClean="0"/>
              <a:t>การแก้ไขกฎหมาย วิชาชีพ  จะแก้อะไร  แก้ไขง่ายหรือยาก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31900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ชื่อเรื่อง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th-TH" sz="6000" b="1" dirty="0" smtClean="0">
                <a:solidFill>
                  <a:schemeClr val="tx1"/>
                </a:solidFill>
                <a:latin typeface="2005_GM_Evolution" pitchFamily="2" charset="0"/>
                <a:cs typeface="2005_GM_Evolution" pitchFamily="2" charset="0"/>
              </a:rPr>
              <a:t>กรอบการกำกับให้เป็นพยาบาลที่ดี</a:t>
            </a:r>
          </a:p>
        </p:txBody>
      </p:sp>
      <p:graphicFrame>
        <p:nvGraphicFramePr>
          <p:cNvPr id="2" name="ตัวแทนเนื้อหา 1"/>
          <p:cNvGraphicFramePr>
            <a:graphicFrameLocks noGrp="1"/>
          </p:cNvGraphicFramePr>
          <p:nvPr>
            <p:ph idx="1"/>
          </p:nvPr>
        </p:nvGraphicFramePr>
        <p:xfrm>
          <a:off x="457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9466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1225550"/>
          </a:xfrm>
        </p:spPr>
        <p:txBody>
          <a:bodyPr/>
          <a:lstStyle/>
          <a:p>
            <a:pPr eaLnBrk="1" hangingPunct="1"/>
            <a:r>
              <a:rPr lang="en-US" altLang="th-TH" smtClean="0">
                <a:solidFill>
                  <a:schemeClr val="bg1"/>
                </a:solidFill>
                <a:latin typeface="Constantia" pitchFamily="18" charset="0"/>
              </a:rPr>
              <a:t>NURSING culture ??</a:t>
            </a:r>
            <a:endParaRPr lang="th-TH" altLang="th-TH" smtClean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1671638"/>
            <a:ext cx="6862763" cy="4781550"/>
          </a:xfrm>
        </p:spPr>
        <p:txBody>
          <a:bodyPr/>
          <a:lstStyle/>
          <a:p>
            <a:pPr eaLnBrk="1" hangingPunct="1"/>
            <a:r>
              <a:rPr lang="en-US" altLang="th-TH" sz="2400" smtClean="0"/>
              <a:t>Inability to cope </a:t>
            </a:r>
            <a:r>
              <a:rPr lang="en-US" altLang="th-TH" smtClean="0"/>
              <a:t>= </a:t>
            </a:r>
            <a:r>
              <a:rPr lang="th-TH" altLang="th-TH" smtClean="0">
                <a:cs typeface="Angsana New" pitchFamily="18" charset="-34"/>
              </a:rPr>
              <a:t>เก็บกด (ทน)</a:t>
            </a:r>
            <a:endParaRPr lang="en-US" altLang="th-TH" smtClean="0">
              <a:cs typeface="Angsana New" pitchFamily="18" charset="-34"/>
            </a:endParaRPr>
          </a:p>
          <a:p>
            <a:pPr eaLnBrk="1" hangingPunct="1"/>
            <a:r>
              <a:rPr lang="en-US" altLang="th-TH" sz="2400" smtClean="0"/>
              <a:t>Unreasonable demands </a:t>
            </a:r>
            <a:r>
              <a:rPr lang="en-US" altLang="th-TH" smtClean="0">
                <a:cs typeface="Angsana New" pitchFamily="18" charset="-34"/>
              </a:rPr>
              <a:t>= </a:t>
            </a:r>
            <a:r>
              <a:rPr lang="th-TH" altLang="th-TH" smtClean="0">
                <a:cs typeface="Angsana New" pitchFamily="18" charset="-34"/>
              </a:rPr>
              <a:t>อย่าเรียกร้อง(อึด)</a:t>
            </a:r>
          </a:p>
          <a:p>
            <a:pPr eaLnBrk="1" hangingPunct="1"/>
            <a:r>
              <a:rPr lang="en-US" altLang="th-TH" sz="2400" smtClean="0">
                <a:cs typeface="Angsana New" pitchFamily="18" charset="-34"/>
              </a:rPr>
              <a:t>High expectation </a:t>
            </a:r>
            <a:r>
              <a:rPr lang="en-US" altLang="th-TH" smtClean="0">
                <a:cs typeface="Angsana New" pitchFamily="18" charset="-34"/>
              </a:rPr>
              <a:t>=</a:t>
            </a:r>
            <a:r>
              <a:rPr lang="th-TH" altLang="th-TH" smtClean="0">
                <a:cs typeface="Angsana New" pitchFamily="18" charset="-34"/>
              </a:rPr>
              <a:t> หน้าชื่น อกตรม (ทึก)</a:t>
            </a:r>
            <a:endParaRPr lang="en-US" altLang="th-TH" smtClean="0">
              <a:cs typeface="Angsana New" pitchFamily="18" charset="-34"/>
            </a:endParaRPr>
          </a:p>
          <a:p>
            <a:pPr eaLnBrk="1" hangingPunct="1"/>
            <a:endParaRPr lang="th-TH" altLang="th-TH" smtClean="0"/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797425"/>
            <a:ext cx="738028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61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ChangeArrowheads="1"/>
          </p:cNvSpPr>
          <p:nvPr/>
        </p:nvSpPr>
        <p:spPr bwMode="auto">
          <a:xfrm>
            <a:off x="2411413" y="304800"/>
            <a:ext cx="3989387" cy="685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th-TH" b="1">
                <a:solidFill>
                  <a:srgbClr val="FFFFFF"/>
                </a:solidFill>
                <a:latin typeface="Angsana New" pitchFamily="18" charset="-34"/>
                <a:cs typeface="JasmineUPC" pitchFamily="18" charset="-34"/>
              </a:rPr>
              <a:t>ผู้ประกอบวิชาชีพพยาบาล</a:t>
            </a:r>
          </a:p>
        </p:txBody>
      </p:sp>
      <p:sp>
        <p:nvSpPr>
          <p:cNvPr id="355331" name="Rectangle 3"/>
          <p:cNvSpPr>
            <a:spLocks noChangeArrowheads="1"/>
          </p:cNvSpPr>
          <p:nvPr/>
        </p:nvSpPr>
        <p:spPr bwMode="auto">
          <a:xfrm>
            <a:off x="533400" y="1447800"/>
            <a:ext cx="1676400" cy="914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th-TH" b="1">
                <a:solidFill>
                  <a:srgbClr val="FFFFFF"/>
                </a:solidFill>
                <a:latin typeface="Angsana New" pitchFamily="18" charset="-34"/>
                <a:cs typeface="JasmineUPC" pitchFamily="18" charset="-34"/>
              </a:rPr>
              <a:t>โทษทางอาญา</a:t>
            </a:r>
          </a:p>
        </p:txBody>
      </p:sp>
      <p:sp>
        <p:nvSpPr>
          <p:cNvPr id="355332" name="Rectangle 4"/>
          <p:cNvSpPr>
            <a:spLocks noChangeArrowheads="1"/>
          </p:cNvSpPr>
          <p:nvPr/>
        </p:nvSpPr>
        <p:spPr bwMode="auto">
          <a:xfrm>
            <a:off x="2843213" y="1447800"/>
            <a:ext cx="2952750" cy="838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th-TH" sz="2000" b="1">
                <a:solidFill>
                  <a:srgbClr val="FFFFFF"/>
                </a:solidFill>
                <a:latin typeface="Angsana New" pitchFamily="18" charset="-34"/>
                <a:cs typeface="JasmineUPC" pitchFamily="18" charset="-34"/>
              </a:rPr>
              <a:t>โทษทางแพ่ง</a:t>
            </a:r>
          </a:p>
          <a:p>
            <a:pPr algn="ctr" eaLnBrk="0" hangingPunct="0">
              <a:defRPr/>
            </a:pPr>
            <a:r>
              <a:rPr lang="th-TH" sz="2000" b="1">
                <a:solidFill>
                  <a:srgbClr val="FFFFFF"/>
                </a:solidFill>
                <a:latin typeface="Angsana New" pitchFamily="18" charset="-34"/>
                <a:cs typeface="JasmineUPC" pitchFamily="18" charset="-34"/>
              </a:rPr>
              <a:t>(ละเมิด)</a:t>
            </a:r>
          </a:p>
        </p:txBody>
      </p:sp>
      <p:sp>
        <p:nvSpPr>
          <p:cNvPr id="355333" name="Rectangle 5"/>
          <p:cNvSpPr>
            <a:spLocks noChangeArrowheads="1"/>
          </p:cNvSpPr>
          <p:nvPr/>
        </p:nvSpPr>
        <p:spPr bwMode="auto">
          <a:xfrm>
            <a:off x="6553200" y="1447800"/>
            <a:ext cx="2090738" cy="838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th-TH" sz="2400" b="1">
                <a:solidFill>
                  <a:srgbClr val="FFFFFF"/>
                </a:solidFill>
                <a:latin typeface="Angsana New" pitchFamily="18" charset="-34"/>
                <a:cs typeface="JasmineUPC" pitchFamily="18" charset="-34"/>
              </a:rPr>
              <a:t>โทษในฐานะ</a:t>
            </a:r>
          </a:p>
          <a:p>
            <a:pPr algn="ctr" eaLnBrk="0" hangingPunct="0">
              <a:defRPr/>
            </a:pPr>
            <a:r>
              <a:rPr lang="th-TH" sz="2400" b="1">
                <a:solidFill>
                  <a:srgbClr val="FFFFFF"/>
                </a:solidFill>
                <a:latin typeface="Angsana New" pitchFamily="18" charset="-34"/>
                <a:cs typeface="JasmineUPC" pitchFamily="18" charset="-34"/>
              </a:rPr>
              <a:t>ผู้ประกอบวิชาชีพ</a:t>
            </a:r>
          </a:p>
        </p:txBody>
      </p:sp>
      <p:sp>
        <p:nvSpPr>
          <p:cNvPr id="355334" name="Rectangle 6"/>
          <p:cNvSpPr>
            <a:spLocks noChangeArrowheads="1"/>
          </p:cNvSpPr>
          <p:nvPr/>
        </p:nvSpPr>
        <p:spPr bwMode="auto">
          <a:xfrm>
            <a:off x="107950" y="2700338"/>
            <a:ext cx="2879725" cy="40417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r>
              <a:rPr lang="th-TH" sz="2000" b="1" dirty="0" err="1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ป.อ</a:t>
            </a:r>
            <a:r>
              <a:rPr lang="th-TH" sz="2000" b="1" dirty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. ม.</a:t>
            </a:r>
            <a:r>
              <a:rPr lang="en-US" sz="2000" b="1" dirty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291</a:t>
            </a:r>
            <a:r>
              <a:rPr lang="th-TH" sz="2000" b="1" dirty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ประมาท</a:t>
            </a:r>
          </a:p>
          <a:p>
            <a:pPr eaLnBrk="0" hangingPunct="0">
              <a:defRPr/>
            </a:pPr>
            <a:r>
              <a:rPr lang="th-TH" sz="2000" b="1" dirty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เป็นเหตุให้ผู้อื่น</a:t>
            </a:r>
          </a:p>
          <a:p>
            <a:pPr eaLnBrk="0" hangingPunct="0">
              <a:defRPr/>
            </a:pPr>
            <a:r>
              <a:rPr lang="th-TH" sz="2000" b="1" dirty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เสียชีวิต หรือ ปอ.ม. 297</a:t>
            </a:r>
          </a:p>
          <a:p>
            <a:pPr eaLnBrk="0" hangingPunct="0">
              <a:defRPr/>
            </a:pPr>
            <a:r>
              <a:rPr lang="th-TH" sz="2000" b="1" dirty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(ทำร้ายร่างกายเป็นเหตุให้</a:t>
            </a:r>
          </a:p>
          <a:p>
            <a:pPr eaLnBrk="0" hangingPunct="0">
              <a:defRPr/>
            </a:pPr>
            <a:r>
              <a:rPr lang="th-TH" sz="2000" b="1" dirty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ได้รับอันตรายสาหัส), </a:t>
            </a:r>
          </a:p>
          <a:p>
            <a:pPr eaLnBrk="0" hangingPunct="0">
              <a:defRPr/>
            </a:pPr>
            <a:r>
              <a:rPr lang="th-TH" sz="2000" b="1" dirty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ปอ.ม. 300 (ประมาทเป็นเหตุให้</a:t>
            </a:r>
          </a:p>
          <a:p>
            <a:pPr eaLnBrk="0" hangingPunct="0">
              <a:defRPr/>
            </a:pPr>
            <a:r>
              <a:rPr lang="th-TH" sz="2000" b="1" dirty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ได้รับอันตรายสาหัส), ปอ.ม. 390</a:t>
            </a:r>
          </a:p>
          <a:p>
            <a:pPr eaLnBrk="0" hangingPunct="0">
              <a:defRPr/>
            </a:pPr>
            <a:r>
              <a:rPr lang="th-TH" sz="2000" b="1" dirty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(ประมาทเป็นเหตุให้ได้รับอันตราย</a:t>
            </a:r>
          </a:p>
          <a:p>
            <a:pPr eaLnBrk="0" hangingPunct="0">
              <a:defRPr/>
            </a:pPr>
            <a:r>
              <a:rPr lang="th-TH" sz="2000" b="1" dirty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แก่กายหรือจิตใจ)  เป็นต้น</a:t>
            </a:r>
          </a:p>
        </p:txBody>
      </p:sp>
      <p:sp>
        <p:nvSpPr>
          <p:cNvPr id="355335" name="Rectangle 7"/>
          <p:cNvSpPr>
            <a:spLocks noChangeArrowheads="1"/>
          </p:cNvSpPr>
          <p:nvPr/>
        </p:nvSpPr>
        <p:spPr bwMode="auto">
          <a:xfrm>
            <a:off x="3276600" y="2590800"/>
            <a:ext cx="2879725" cy="41513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533400" indent="-533400" eaLnBrk="0" hangingPunct="0">
              <a:defRPr/>
            </a:pPr>
            <a:r>
              <a:rPr lang="th-TH" sz="2400" b="1" dirty="0">
                <a:solidFill>
                  <a:srgbClr val="FFFFFF"/>
                </a:solidFill>
                <a:latin typeface="Angsana New" pitchFamily="18" charset="-34"/>
              </a:rPr>
              <a:t>ป.</a:t>
            </a:r>
            <a:r>
              <a:rPr lang="th-TH" sz="2400" b="1" dirty="0" err="1">
                <a:solidFill>
                  <a:srgbClr val="FFFFFF"/>
                </a:solidFill>
                <a:latin typeface="Angsana New" pitchFamily="18" charset="-34"/>
              </a:rPr>
              <a:t>พ.พ</a:t>
            </a:r>
            <a:r>
              <a:rPr lang="th-TH" sz="2400" b="1" dirty="0">
                <a:solidFill>
                  <a:srgbClr val="FFFFFF"/>
                </a:solidFill>
                <a:latin typeface="Angsana New" pitchFamily="18" charset="-34"/>
              </a:rPr>
              <a:t>. ม.</a:t>
            </a:r>
            <a:r>
              <a:rPr lang="en-US" sz="2400" b="1" dirty="0">
                <a:solidFill>
                  <a:srgbClr val="FFFFFF"/>
                </a:solidFill>
                <a:latin typeface="Angsana New" pitchFamily="18" charset="-34"/>
              </a:rPr>
              <a:t>420</a:t>
            </a:r>
          </a:p>
          <a:p>
            <a:pPr marL="533400" indent="-533400" eaLnBrk="0" hangingPunct="0">
              <a:defRPr/>
            </a:pPr>
            <a:r>
              <a:rPr lang="th-TH" sz="2400" b="1" dirty="0">
                <a:solidFill>
                  <a:srgbClr val="FFFFFF"/>
                </a:solidFill>
                <a:latin typeface="Angsana New" pitchFamily="18" charset="-34"/>
              </a:rPr>
              <a:t>1.  กระทำโดยจงใจ/ประมาท</a:t>
            </a:r>
          </a:p>
          <a:p>
            <a:pPr marL="533400" indent="-533400" eaLnBrk="0" hangingPunct="0">
              <a:defRPr/>
            </a:pPr>
            <a:r>
              <a:rPr lang="th-TH" sz="2400" b="1" dirty="0">
                <a:solidFill>
                  <a:srgbClr val="FFFFFF"/>
                </a:solidFill>
                <a:latin typeface="Angsana New" pitchFamily="18" charset="-34"/>
              </a:rPr>
              <a:t>2. หน้าที่ต้องกระทำแต่</a:t>
            </a:r>
          </a:p>
          <a:p>
            <a:pPr marL="533400" indent="-533400" eaLnBrk="0" hangingPunct="0">
              <a:defRPr/>
            </a:pPr>
            <a:r>
              <a:rPr lang="th-TH" sz="2400" b="1" dirty="0">
                <a:solidFill>
                  <a:srgbClr val="FFFFFF"/>
                </a:solidFill>
                <a:latin typeface="Angsana New" pitchFamily="18" charset="-34"/>
              </a:rPr>
              <a:t>งดเว้นไม่กระทำ</a:t>
            </a:r>
          </a:p>
          <a:p>
            <a:pPr marL="533400" indent="-533400" eaLnBrk="0" hangingPunct="0">
              <a:defRPr/>
            </a:pPr>
            <a:r>
              <a:rPr lang="th-TH" sz="2400" b="1" dirty="0">
                <a:solidFill>
                  <a:srgbClr val="FFFFFF"/>
                </a:solidFill>
                <a:latin typeface="Angsana New" pitchFamily="18" charset="-34"/>
              </a:rPr>
              <a:t>3. กระทำให้บุคคลอื่นเสีย</a:t>
            </a:r>
          </a:p>
          <a:p>
            <a:pPr marL="533400" indent="-533400" eaLnBrk="0" hangingPunct="0">
              <a:defRPr/>
            </a:pPr>
            <a:r>
              <a:rPr lang="th-TH" sz="2400" b="1" dirty="0">
                <a:solidFill>
                  <a:srgbClr val="FFFFFF"/>
                </a:solidFill>
                <a:latin typeface="Angsana New" pitchFamily="18" charset="-34"/>
              </a:rPr>
              <a:t>หายแก่ชีวิต,ร่างกาย,อนามัย,</a:t>
            </a:r>
          </a:p>
          <a:p>
            <a:pPr marL="533400" indent="-533400" eaLnBrk="0" hangingPunct="0">
              <a:defRPr/>
            </a:pPr>
            <a:r>
              <a:rPr lang="th-TH" sz="2400" b="1" dirty="0">
                <a:solidFill>
                  <a:srgbClr val="FFFFFF"/>
                </a:solidFill>
                <a:latin typeface="Angsana New" pitchFamily="18" charset="-34"/>
              </a:rPr>
              <a:t>เสรีภาพ,ทรัพย์สิน</a:t>
            </a:r>
          </a:p>
          <a:p>
            <a:pPr marL="533400" indent="-533400" eaLnBrk="0" hangingPunct="0">
              <a:defRPr/>
            </a:pPr>
            <a:r>
              <a:rPr lang="th-TH" sz="2400" b="1" dirty="0">
                <a:solidFill>
                  <a:srgbClr val="FFFFFF"/>
                </a:solidFill>
                <a:latin typeface="Angsana New" pitchFamily="18" charset="-34"/>
              </a:rPr>
              <a:t>     </a:t>
            </a:r>
            <a:endParaRPr lang="en-US" sz="2400" b="1" dirty="0">
              <a:solidFill>
                <a:srgbClr val="FFFFFF"/>
              </a:solidFill>
              <a:latin typeface="Angsana New" pitchFamily="18" charset="-34"/>
            </a:endParaRPr>
          </a:p>
          <a:p>
            <a:pPr marL="533400" indent="-533400" eaLnBrk="0" hangingPunct="0">
              <a:defRPr/>
            </a:pPr>
            <a:endParaRPr lang="th-TH" sz="2400" b="1" dirty="0">
              <a:solidFill>
                <a:srgbClr val="FFFFFF"/>
              </a:solidFill>
              <a:latin typeface="Angsana New" pitchFamily="18" charset="-34"/>
            </a:endParaRPr>
          </a:p>
        </p:txBody>
      </p:sp>
      <p:sp>
        <p:nvSpPr>
          <p:cNvPr id="355336" name="Rectangle 8"/>
          <p:cNvSpPr>
            <a:spLocks noChangeArrowheads="1"/>
          </p:cNvSpPr>
          <p:nvPr/>
        </p:nvSpPr>
        <p:spPr bwMode="auto">
          <a:xfrm>
            <a:off x="6400800" y="2667003"/>
            <a:ext cx="2133600" cy="34051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th-TH" sz="2000" b="1" dirty="0">
              <a:solidFill>
                <a:srgbClr val="FFFFFF"/>
              </a:solidFill>
              <a:latin typeface="Angsana New" pitchFamily="18" charset="-34"/>
              <a:cs typeface="JasmineUPC" pitchFamily="18" charset="-34"/>
            </a:endParaRPr>
          </a:p>
          <a:p>
            <a:pPr algn="ctr" eaLnBrk="0" hangingPunct="0">
              <a:defRPr/>
            </a:pPr>
            <a:endParaRPr lang="th-TH" sz="2000" b="1" dirty="0">
              <a:solidFill>
                <a:srgbClr val="FFFFFF"/>
              </a:solidFill>
              <a:latin typeface="Angsana New" pitchFamily="18" charset="-34"/>
              <a:cs typeface="JasmineUPC" pitchFamily="18" charset="-34"/>
            </a:endParaRPr>
          </a:p>
          <a:p>
            <a:pPr algn="ctr" eaLnBrk="0" hangingPunct="0">
              <a:defRPr/>
            </a:pPr>
            <a:r>
              <a:rPr lang="th-TH" sz="2000" b="1" dirty="0">
                <a:solidFill>
                  <a:srgbClr val="FFFFFF"/>
                </a:solidFill>
                <a:latin typeface="Angsana New" pitchFamily="18" charset="-34"/>
                <a:cs typeface="JasmineUPC" pitchFamily="18" charset="-34"/>
              </a:rPr>
              <a:t>พระราชบัญญัติ</a:t>
            </a:r>
          </a:p>
          <a:p>
            <a:pPr algn="ctr" eaLnBrk="0" hangingPunct="0">
              <a:defRPr/>
            </a:pPr>
            <a:r>
              <a:rPr lang="th-TH" sz="2000" b="1" dirty="0">
                <a:solidFill>
                  <a:srgbClr val="FFFFFF"/>
                </a:solidFill>
                <a:latin typeface="Angsana New" pitchFamily="18" charset="-34"/>
                <a:cs typeface="JasmineUPC" pitchFamily="18" charset="-34"/>
              </a:rPr>
              <a:t>วิชาชีพการพยาบาล</a:t>
            </a:r>
          </a:p>
          <a:p>
            <a:pPr algn="ctr" eaLnBrk="0" hangingPunct="0">
              <a:defRPr/>
            </a:pPr>
            <a:r>
              <a:rPr lang="th-TH" sz="2000" b="1" dirty="0">
                <a:solidFill>
                  <a:srgbClr val="FFFFFF"/>
                </a:solidFill>
                <a:latin typeface="Angsana New" pitchFamily="18" charset="-34"/>
                <a:cs typeface="JasmineUPC" pitchFamily="18" charset="-34"/>
              </a:rPr>
              <a:t>และการผดุงครรภ์</a:t>
            </a:r>
          </a:p>
          <a:p>
            <a:pPr algn="ctr" eaLnBrk="0" hangingPunct="0">
              <a:defRPr/>
            </a:pPr>
            <a:r>
              <a:rPr lang="th-TH" sz="2000" b="1" dirty="0">
                <a:solidFill>
                  <a:srgbClr val="FFFFFF"/>
                </a:solidFill>
                <a:latin typeface="Angsana New" pitchFamily="18" charset="-34"/>
                <a:cs typeface="JasmineUPC" pitchFamily="18" charset="-34"/>
              </a:rPr>
              <a:t>พ.ศ.</a:t>
            </a:r>
            <a:r>
              <a:rPr lang="en-US" sz="2000" b="1" dirty="0">
                <a:solidFill>
                  <a:srgbClr val="FFFFFF"/>
                </a:solidFill>
                <a:latin typeface="Angsana New" pitchFamily="18" charset="-34"/>
                <a:cs typeface="JasmineUPC" pitchFamily="18" charset="-34"/>
              </a:rPr>
              <a:t>2528</a:t>
            </a:r>
            <a:r>
              <a:rPr lang="th-TH" sz="2000" b="1" dirty="0">
                <a:solidFill>
                  <a:srgbClr val="FFFFFF"/>
                </a:solidFill>
                <a:latin typeface="Angsana New" pitchFamily="18" charset="-34"/>
                <a:cs typeface="JasmineUPC" pitchFamily="18" charset="-34"/>
              </a:rPr>
              <a:t>, </a:t>
            </a:r>
          </a:p>
          <a:p>
            <a:pPr algn="ctr" eaLnBrk="0" hangingPunct="0">
              <a:defRPr/>
            </a:pPr>
            <a:r>
              <a:rPr lang="th-TH" sz="2000" b="1" dirty="0">
                <a:solidFill>
                  <a:srgbClr val="FFFFFF"/>
                </a:solidFill>
                <a:latin typeface="Angsana New" pitchFamily="18" charset="-34"/>
                <a:cs typeface="JasmineUPC" pitchFamily="18" charset="-34"/>
              </a:rPr>
              <a:t>ฉบับที่ 2พ.ศ. 2540</a:t>
            </a:r>
          </a:p>
          <a:p>
            <a:pPr algn="ctr" eaLnBrk="0" hangingPunct="0">
              <a:defRPr/>
            </a:pPr>
            <a:r>
              <a:rPr lang="th-TH" sz="2000" b="1" dirty="0">
                <a:solidFill>
                  <a:srgbClr val="FFFFFF"/>
                </a:solidFill>
                <a:latin typeface="Angsana New" pitchFamily="18" charset="-34"/>
                <a:cs typeface="JasmineUPC" pitchFamily="18" charset="-34"/>
              </a:rPr>
              <a:t>(ว่ากล่าว ตักเตือน</a:t>
            </a:r>
          </a:p>
          <a:p>
            <a:pPr algn="ctr" eaLnBrk="0" hangingPunct="0">
              <a:defRPr/>
            </a:pPr>
            <a:r>
              <a:rPr lang="th-TH" sz="2000" b="1" dirty="0">
                <a:solidFill>
                  <a:srgbClr val="FFFFFF"/>
                </a:solidFill>
                <a:latin typeface="Angsana New" pitchFamily="18" charset="-34"/>
                <a:cs typeface="JasmineUPC" pitchFamily="18" charset="-34"/>
              </a:rPr>
              <a:t> พักใช้ เพิกถอน)</a:t>
            </a:r>
          </a:p>
          <a:p>
            <a:pPr algn="ctr" eaLnBrk="0" hangingPunct="0">
              <a:defRPr/>
            </a:pPr>
            <a:endParaRPr lang="th-TH" sz="2000" b="1" dirty="0">
              <a:solidFill>
                <a:srgbClr val="FFFFFF"/>
              </a:solidFill>
              <a:latin typeface="Angsana New" pitchFamily="18" charset="-34"/>
              <a:cs typeface="JasmineUPC" pitchFamily="18" charset="-34"/>
            </a:endParaRPr>
          </a:p>
          <a:p>
            <a:pPr algn="ctr" eaLnBrk="0" hangingPunct="0">
              <a:defRPr/>
            </a:pPr>
            <a:endParaRPr lang="en-US" sz="2000" b="1" dirty="0">
              <a:solidFill>
                <a:srgbClr val="FFFFFF"/>
              </a:solidFill>
              <a:latin typeface="Angsana New" pitchFamily="18" charset="-34"/>
              <a:cs typeface="JasmineUPC" pitchFamily="18" charset="-34"/>
            </a:endParaRPr>
          </a:p>
          <a:p>
            <a:pPr algn="ctr" eaLnBrk="0" hangingPunct="0">
              <a:defRPr/>
            </a:pPr>
            <a:endParaRPr lang="th-TH" sz="2000" b="1" dirty="0">
              <a:solidFill>
                <a:srgbClr val="FFFFFF"/>
              </a:solidFill>
              <a:latin typeface="Angsana New" pitchFamily="18" charset="-34"/>
              <a:cs typeface="JasmineUPC" pitchFamily="18" charset="-34"/>
            </a:endParaRPr>
          </a:p>
        </p:txBody>
      </p:sp>
      <p:sp>
        <p:nvSpPr>
          <p:cNvPr id="159757" name="Line 10"/>
          <p:cNvSpPr>
            <a:spLocks noChangeShapeType="1"/>
          </p:cNvSpPr>
          <p:nvPr/>
        </p:nvSpPr>
        <p:spPr bwMode="auto">
          <a:xfrm>
            <a:off x="1295400" y="1143000"/>
            <a:ext cx="609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59758" name="Line 11"/>
          <p:cNvSpPr>
            <a:spLocks noChangeShapeType="1"/>
          </p:cNvSpPr>
          <p:nvPr/>
        </p:nvSpPr>
        <p:spPr bwMode="auto">
          <a:xfrm>
            <a:off x="1295400" y="1143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59759" name="Line 12"/>
          <p:cNvSpPr>
            <a:spLocks noChangeShapeType="1"/>
          </p:cNvSpPr>
          <p:nvPr/>
        </p:nvSpPr>
        <p:spPr bwMode="auto">
          <a:xfrm>
            <a:off x="4267200" y="1143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59760" name="Line 13"/>
          <p:cNvSpPr>
            <a:spLocks noChangeShapeType="1"/>
          </p:cNvSpPr>
          <p:nvPr/>
        </p:nvSpPr>
        <p:spPr bwMode="auto">
          <a:xfrm>
            <a:off x="7391400" y="1143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59761" name="Line 14"/>
          <p:cNvSpPr>
            <a:spLocks noChangeShapeType="1"/>
          </p:cNvSpPr>
          <p:nvPr/>
        </p:nvSpPr>
        <p:spPr bwMode="auto">
          <a:xfrm>
            <a:off x="1295400" y="2362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59762" name="Line 15"/>
          <p:cNvSpPr>
            <a:spLocks noChangeShapeType="1"/>
          </p:cNvSpPr>
          <p:nvPr/>
        </p:nvSpPr>
        <p:spPr bwMode="auto">
          <a:xfrm>
            <a:off x="4267200" y="2286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59763" name="Line 16"/>
          <p:cNvSpPr>
            <a:spLocks noChangeShapeType="1"/>
          </p:cNvSpPr>
          <p:nvPr/>
        </p:nvSpPr>
        <p:spPr bwMode="auto">
          <a:xfrm>
            <a:off x="7391400" y="2286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937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162819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628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216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16384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63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786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WordArt 4"/>
          <p:cNvSpPr>
            <a:spLocks noChangeArrowheads="1" noChangeShapeType="1" noTextEdit="1"/>
          </p:cNvSpPr>
          <p:nvPr/>
        </p:nvSpPr>
        <p:spPr bwMode="auto">
          <a:xfrm>
            <a:off x="928688" y="2000250"/>
            <a:ext cx="7572375" cy="1071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4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Browallia New"/>
                <a:cs typeface="Browallia New"/>
              </a:rPr>
              <a:t>พยาบาลผ่าฝีได้ไหม??</a:t>
            </a:r>
          </a:p>
        </p:txBody>
      </p:sp>
      <p:pic>
        <p:nvPicPr>
          <p:cNvPr id="164867" name="Picture 2" descr="http://www.bangkokhealth.com/cimages/foreskin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500438"/>
            <a:ext cx="19335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058311"/>
      </p:ext>
    </p:extLst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165891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658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588"/>
            <a:ext cx="8939213" cy="659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362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WordArt 4"/>
          <p:cNvSpPr>
            <a:spLocks noChangeArrowheads="1" noChangeShapeType="1" noTextEdit="1"/>
          </p:cNvSpPr>
          <p:nvPr/>
        </p:nvSpPr>
        <p:spPr bwMode="auto">
          <a:xfrm>
            <a:off x="971550" y="1268413"/>
            <a:ext cx="7572375" cy="1071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4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Browallia New"/>
                <a:cs typeface="Browallia New"/>
              </a:rPr>
              <a:t>พยาบาลทำคลอดท่าก้นได้ไหม??</a:t>
            </a:r>
          </a:p>
        </p:txBody>
      </p:sp>
      <p:pic>
        <p:nvPicPr>
          <p:cNvPr id="166915" name="Picture 2" descr="http://www.baby2talk.com/wp-content/uploads/2012/03/ดาวน์โหลด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714750"/>
            <a:ext cx="2443162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5915"/>
      </p:ext>
    </p:extLst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Content Placeholder 2"/>
          <p:cNvSpPr>
            <a:spLocks noGrp="1"/>
          </p:cNvSpPr>
          <p:nvPr>
            <p:ph idx="1"/>
          </p:nvPr>
        </p:nvSpPr>
        <p:spPr>
          <a:xfrm>
            <a:off x="696913" y="3789363"/>
            <a:ext cx="7772400" cy="1349375"/>
          </a:xfrm>
          <a:ln w="381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F6F002"/>
              </a:buClr>
              <a:buFont typeface="Arial" pitchFamily="34" charset="0"/>
              <a:buNone/>
            </a:pPr>
            <a:r>
              <a:rPr lang="th-TH" b="1" smtClean="0">
                <a:latin typeface="Browallia New" pitchFamily="34" charset="-34"/>
                <a:cs typeface="Browallia New" pitchFamily="34" charset="-34"/>
              </a:rPr>
              <a:t>         วิสัญญีพยาบาล ช่วย </a:t>
            </a:r>
            <a:r>
              <a:rPr lang="en-US" b="1" smtClean="0">
                <a:latin typeface="Browallia New" pitchFamily="34" charset="-34"/>
                <a:cs typeface="Browallia New" pitchFamily="34" charset="-34"/>
              </a:rPr>
              <a:t>drip</a:t>
            </a:r>
            <a:r>
              <a:rPr lang="th-TH" b="1" smtClean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b="1" smtClean="0">
                <a:latin typeface="Browallia New" pitchFamily="34" charset="-34"/>
                <a:cs typeface="Browallia New" pitchFamily="34" charset="-34"/>
              </a:rPr>
              <a:t>morphine 3 mg dilute </a:t>
            </a:r>
            <a:r>
              <a:rPr lang="th-TH" b="1" smtClean="0">
                <a:latin typeface="Browallia New" pitchFamily="34" charset="-34"/>
                <a:cs typeface="Browallia New" pitchFamily="34" charset="-34"/>
              </a:rPr>
              <a:t>เข้าทางไขสันหลัง</a:t>
            </a:r>
            <a:r>
              <a:rPr lang="en-US" b="1" smtClean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b="1" smtClean="0">
                <a:latin typeface="Browallia New" pitchFamily="34" charset="-34"/>
                <a:cs typeface="Browallia New" pitchFamily="34" charset="-34"/>
              </a:rPr>
              <a:t>ตามแผนการรักษาได้หรือไม่ เพราะเหตุใด  </a:t>
            </a:r>
            <a:endParaRPr lang="en-US" b="1" smtClean="0">
              <a:latin typeface="Browallia New" pitchFamily="34" charset="-34"/>
              <a:cs typeface="Browallia New" pitchFamily="34" charset="-34"/>
            </a:endParaRP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pitchFamily="34" charset="0"/>
              <a:buNone/>
            </a:pPr>
            <a:endParaRPr lang="en-US" sz="3200" b="1" smtClean="0">
              <a:latin typeface="Browallia New" pitchFamily="34" charset="-34"/>
              <a:cs typeface="Browallia New" pitchFamily="34" charset="-34"/>
            </a:endParaRP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pitchFamily="34" charset="0"/>
              <a:buNone/>
            </a:pPr>
            <a:endParaRPr lang="th-TH" sz="3200" b="1" smtClean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20484" name="Content Placeholder 2"/>
          <p:cNvSpPr txBox="1">
            <a:spLocks/>
          </p:cNvSpPr>
          <p:nvPr/>
        </p:nvSpPr>
        <p:spPr bwMode="auto">
          <a:xfrm>
            <a:off x="685800" y="1557338"/>
            <a:ext cx="7772400" cy="1349375"/>
          </a:xfrm>
          <a:prstGeom prst="rect">
            <a:avLst/>
          </a:prstGeom>
          <a:noFill/>
          <a:ln w="38100">
            <a:solidFill>
              <a:srgbClr val="FF00FF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lnSpc>
                <a:spcPct val="110000"/>
              </a:lnSpc>
              <a:buClr>
                <a:srgbClr val="F6F002"/>
              </a:buClr>
              <a:buFont typeface="Arial" pitchFamily="34" charset="0"/>
              <a:buNone/>
            </a:pPr>
            <a:r>
              <a:rPr lang="th-TH" sz="3200" b="1">
                <a:solidFill>
                  <a:srgbClr val="000000"/>
                </a:solidFill>
                <a:latin typeface="Browallia New" pitchFamily="34" charset="-34"/>
                <a:cs typeface="Browallia New" pitchFamily="34" charset="-34"/>
              </a:rPr>
              <a:t>         พยาบาลวิชาชีพทำคลอดท่าก้นแก่หญิงตั้งครรภ์ เนื่องจากเป็นนโยบายของ รพช.  ผิดกฎหมายหรือไม่  </a:t>
            </a:r>
            <a:endParaRPr lang="en-US" sz="3200" b="1">
              <a:solidFill>
                <a:srgbClr val="000000"/>
              </a:solidFill>
              <a:latin typeface="Browallia New" pitchFamily="34" charset="-34"/>
              <a:cs typeface="Browallia New" pitchFamily="34" charset="-34"/>
            </a:endParaRPr>
          </a:p>
          <a:p>
            <a:pPr lvl="1" eaLnBrk="1" hangingPunct="1">
              <a:lnSpc>
                <a:spcPct val="110000"/>
              </a:lnSpc>
              <a:buFont typeface="Arial" pitchFamily="34" charset="0"/>
              <a:buNone/>
            </a:pPr>
            <a:endParaRPr lang="en-US" sz="3200" b="1">
              <a:solidFill>
                <a:srgbClr val="000000"/>
              </a:solidFill>
              <a:latin typeface="Browallia New" pitchFamily="34" charset="-34"/>
              <a:cs typeface="Browallia New" pitchFamily="34" charset="-34"/>
            </a:endParaRPr>
          </a:p>
          <a:p>
            <a:pPr lvl="1" eaLnBrk="1" hangingPunct="1">
              <a:lnSpc>
                <a:spcPct val="110000"/>
              </a:lnSpc>
              <a:buFont typeface="Arial" pitchFamily="34" charset="0"/>
              <a:buNone/>
            </a:pPr>
            <a:endParaRPr lang="th-TH" sz="3200" b="1">
              <a:solidFill>
                <a:srgbClr val="000000"/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5861685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itle 1"/>
          <p:cNvSpPr>
            <a:spLocks noGrp="1"/>
          </p:cNvSpPr>
          <p:nvPr>
            <p:ph type="title"/>
          </p:nvPr>
        </p:nvSpPr>
        <p:spPr>
          <a:xfrm>
            <a:off x="757238" y="228600"/>
            <a:ext cx="7772400" cy="914400"/>
          </a:xfrm>
        </p:spPr>
        <p:txBody>
          <a:bodyPr/>
          <a:lstStyle/>
          <a:p>
            <a:pPr eaLnBrk="1" hangingPunct="1"/>
            <a:r>
              <a:rPr lang="th-TH" sz="4000" smtClean="0">
                <a:latin typeface="Browallia New" pitchFamily="34" charset="-34"/>
                <a:cs typeface="Browallia New" pitchFamily="34" charset="-34"/>
              </a:rPr>
              <a:t>ความหมายการผดุงครรภ์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22225" y="1117600"/>
            <a:ext cx="8856663" cy="45720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FF00FF"/>
              </a:buClr>
              <a:buSzPct val="70000"/>
              <a:buFont typeface="Wingdings 2" pitchFamily="18" charset="2"/>
              <a:buChar char=""/>
            </a:pPr>
            <a:r>
              <a:rPr lang="th-TH" b="1" smtClean="0">
                <a:latin typeface="Browallia New" pitchFamily="34" charset="-34"/>
                <a:cs typeface="Browallia New" pitchFamily="34" charset="-34"/>
              </a:rPr>
              <a:t>การกระทำเกี่ยวกับการดูแลและช่วยเหลือสตรีมีครรภ์ สตรีหลังคลอด และทารกแรกเกิด </a:t>
            </a:r>
          </a:p>
          <a:p>
            <a:pPr eaLnBrk="1" hangingPunct="1">
              <a:spcBef>
                <a:spcPct val="0"/>
              </a:spcBef>
              <a:buClr>
                <a:srgbClr val="FF00FF"/>
              </a:buClr>
              <a:buSzPct val="70000"/>
              <a:buFont typeface="Wingdings 2" pitchFamily="18" charset="2"/>
              <a:buChar char=""/>
            </a:pPr>
            <a:r>
              <a:rPr lang="th-TH" b="1" smtClean="0">
                <a:latin typeface="Browallia New" pitchFamily="34" charset="-34"/>
                <a:cs typeface="Browallia New" pitchFamily="34" charset="-34"/>
              </a:rPr>
              <a:t>การตรวจ การทำคลอด การส่งเสริมสุขภาพ และป้องกันความผิดปกติในระยะตั้งครรภ์ ระยะคลอด และระยะหลังคลอด </a:t>
            </a:r>
          </a:p>
          <a:p>
            <a:pPr eaLnBrk="1" hangingPunct="1">
              <a:spcBef>
                <a:spcPct val="0"/>
              </a:spcBef>
              <a:buClr>
                <a:srgbClr val="FF00FF"/>
              </a:buClr>
              <a:buSzPct val="70000"/>
              <a:buFont typeface="Wingdings 2" pitchFamily="18" charset="2"/>
              <a:buChar char=""/>
            </a:pPr>
            <a:r>
              <a:rPr lang="th-TH" b="1" smtClean="0">
                <a:latin typeface="Browallia New" pitchFamily="34" charset="-34"/>
                <a:cs typeface="Browallia New" pitchFamily="34" charset="-34"/>
              </a:rPr>
              <a:t>การช่วยเหลือแพทย์ในการรักษาโรค </a:t>
            </a:r>
          </a:p>
          <a:p>
            <a:pPr eaLnBrk="1" hangingPunct="1">
              <a:spcBef>
                <a:spcPct val="0"/>
              </a:spcBef>
              <a:buClr>
                <a:srgbClr val="FF00FF"/>
              </a:buClr>
              <a:buSzPct val="70000"/>
              <a:buFont typeface="Wingdings 2" pitchFamily="18" charset="2"/>
              <a:buChar char=""/>
            </a:pPr>
            <a:r>
              <a:rPr lang="th-TH" b="1" smtClean="0">
                <a:latin typeface="Browallia New" pitchFamily="34" charset="-34"/>
                <a:cs typeface="Browallia New" pitchFamily="34" charset="-34"/>
              </a:rPr>
              <a:t>อาศัยหลักวิทยาศาสตร์ และศิลปะการผดุงครรภ์</a:t>
            </a:r>
          </a:p>
        </p:txBody>
      </p:sp>
      <p:pic>
        <p:nvPicPr>
          <p:cNvPr id="168964" name="Picture 6" descr="http://entertainment.goosiam.com/news/admin/my_documents/my_pictures/16E_128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4811713"/>
            <a:ext cx="3354387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76980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93663" y="173038"/>
            <a:ext cx="9144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dirty="0" smtClean="0">
                <a:latin typeface="Browallia New" pitchFamily="34" charset="-34"/>
                <a:cs typeface="Browallia New" pitchFamily="34" charset="-34"/>
              </a:rPr>
              <a:t>ข้อจำกัดและเงื่อนไขในการประกอบวิชาชีพการพยาบาล</a:t>
            </a:r>
            <a:br>
              <a:rPr lang="th-TH" sz="4000" dirty="0" smtClean="0">
                <a:latin typeface="Browallia New" pitchFamily="34" charset="-34"/>
                <a:cs typeface="Browallia New" pitchFamily="34" charset="-34"/>
              </a:rPr>
            </a:br>
            <a:r>
              <a:rPr lang="th-TH" sz="4000" dirty="0" smtClean="0">
                <a:latin typeface="Browallia New" pitchFamily="34" charset="-34"/>
                <a:cs typeface="Browallia New" pitchFamily="34" charset="-34"/>
              </a:rPr>
              <a:t>ตามข้อบังคับสภาการพยาบาล พ. ศ. 2550</a:t>
            </a:r>
            <a:r>
              <a:rPr lang="en-US" sz="4000" dirty="0" smtClean="0">
                <a:latin typeface="Browallia New" pitchFamily="34" charset="-34"/>
                <a:cs typeface="Browallia New" pitchFamily="34" charset="-34"/>
              </a:rPr>
              <a:t> </a:t>
            </a:r>
          </a:p>
        </p:txBody>
      </p:sp>
      <p:sp>
        <p:nvSpPr>
          <p:cNvPr id="169987" name="Content Placeholder 2"/>
          <p:cNvSpPr>
            <a:spLocks noGrp="1"/>
          </p:cNvSpPr>
          <p:nvPr>
            <p:ph idx="1"/>
          </p:nvPr>
        </p:nvSpPr>
        <p:spPr>
          <a:xfrm>
            <a:off x="179388" y="1500188"/>
            <a:ext cx="8856662" cy="4525962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FFFF00"/>
              </a:buClr>
              <a:buSzPct val="70000"/>
              <a:buFont typeface="Wingdings" pitchFamily="2" charset="2"/>
              <a:buChar char="A"/>
            </a:pPr>
            <a:r>
              <a:rPr lang="th-TH" b="1" smtClean="0">
                <a:latin typeface="Browallia New" pitchFamily="34" charset="-34"/>
                <a:cs typeface="Browallia New" pitchFamily="34" charset="-34"/>
              </a:rPr>
              <a:t>หมวด </a:t>
            </a:r>
            <a:r>
              <a:rPr lang="en-US" b="1" smtClean="0">
                <a:latin typeface="Browallia New" pitchFamily="34" charset="-34"/>
                <a:cs typeface="Browallia New" pitchFamily="34" charset="-34"/>
              </a:rPr>
              <a:t>1</a:t>
            </a:r>
            <a:r>
              <a:rPr lang="th-TH" b="1" smtClean="0">
                <a:latin typeface="Browallia New" pitchFamily="34" charset="-34"/>
                <a:cs typeface="Browallia New" pitchFamily="34" charset="-34"/>
              </a:rPr>
              <a:t> บททั่วไป</a:t>
            </a:r>
            <a:endParaRPr lang="en-US" b="1" smtClean="0">
              <a:latin typeface="Browallia New" pitchFamily="34" charset="-34"/>
              <a:cs typeface="Browallia New" pitchFamily="34" charset="-34"/>
            </a:endParaRPr>
          </a:p>
          <a:p>
            <a:pPr lvl="1" eaLnBrk="1" hangingPunct="1">
              <a:spcBef>
                <a:spcPct val="0"/>
              </a:spcBef>
              <a:buClr>
                <a:srgbClr val="FFFF00"/>
              </a:buClr>
              <a:buSzPct val="70000"/>
              <a:buFont typeface="Wingdings" pitchFamily="2" charset="2"/>
              <a:buChar char="Ø"/>
            </a:pPr>
            <a:r>
              <a:rPr lang="th-TH" sz="3200" b="1" smtClean="0">
                <a:latin typeface="Browallia New" pitchFamily="34" charset="-34"/>
                <a:cs typeface="Browallia New" pitchFamily="34" charset="-34"/>
              </a:rPr>
              <a:t>การเจ็บป่วยฉุกเฉิน </a:t>
            </a:r>
            <a:r>
              <a:rPr lang="en-US" sz="3200" b="1" smtClean="0">
                <a:latin typeface="Browallia New" pitchFamily="34" charset="-34"/>
                <a:cs typeface="Browallia New" pitchFamily="34" charset="-34"/>
              </a:rPr>
              <a:t>-&gt; </a:t>
            </a:r>
            <a:r>
              <a:rPr lang="th-TH" sz="3200" b="1" smtClean="0">
                <a:latin typeface="Browallia New" pitchFamily="34" charset="-34"/>
                <a:cs typeface="Browallia New" pitchFamily="34" charset="-34"/>
              </a:rPr>
              <a:t> การเจ็บป่วยที่เกิดขึ้นกระทันหัน ต้องปฐมพยาบาล เคลื่อนย้ายผู้ป่วย และดูแลรักษาทันที </a:t>
            </a:r>
            <a:endParaRPr lang="en-US" sz="3200" b="1" smtClean="0">
              <a:latin typeface="Browallia New" pitchFamily="34" charset="-34"/>
              <a:cs typeface="Browallia New" pitchFamily="34" charset="-34"/>
            </a:endParaRPr>
          </a:p>
          <a:p>
            <a:pPr lvl="1" eaLnBrk="1" hangingPunct="1">
              <a:spcBef>
                <a:spcPct val="0"/>
              </a:spcBef>
              <a:buClr>
                <a:srgbClr val="FFFF00"/>
              </a:buClr>
              <a:buSzPct val="70000"/>
              <a:buFont typeface="Wingdings" pitchFamily="2" charset="2"/>
              <a:buChar char="Ø"/>
            </a:pPr>
            <a:r>
              <a:rPr lang="th-TH" sz="3200" b="1" smtClean="0">
                <a:latin typeface="Browallia New" pitchFamily="34" charset="-34"/>
                <a:cs typeface="Browallia New" pitchFamily="34" charset="-34"/>
              </a:rPr>
              <a:t>การเจ็บป่วยวิกฤต </a:t>
            </a:r>
            <a:r>
              <a:rPr lang="en-US" sz="3200" b="1" smtClean="0">
                <a:latin typeface="Browallia New" pitchFamily="34" charset="-34"/>
                <a:cs typeface="Browallia New" pitchFamily="34" charset="-34"/>
              </a:rPr>
              <a:t>-&gt; </a:t>
            </a:r>
            <a:r>
              <a:rPr lang="th-TH" sz="3200" b="1" smtClean="0">
                <a:latin typeface="Browallia New" pitchFamily="34" charset="-34"/>
                <a:cs typeface="Browallia New" pitchFamily="34" charset="-34"/>
              </a:rPr>
              <a:t>การเจ็บป่วยที่รุนแรง จนอาจทำให้ถึงแก่ชีวิตหรือพิการ</a:t>
            </a:r>
            <a:endParaRPr lang="en-US" sz="3200" b="1" smtClean="0">
              <a:latin typeface="Browallia New" pitchFamily="34" charset="-34"/>
              <a:cs typeface="Browallia New" pitchFamily="34" charset="-34"/>
            </a:endParaRPr>
          </a:p>
          <a:p>
            <a:pPr lvl="1" eaLnBrk="1" hangingPunct="1">
              <a:spcBef>
                <a:spcPct val="0"/>
              </a:spcBef>
              <a:buClr>
                <a:srgbClr val="FFFF00"/>
              </a:buClr>
              <a:buSzPct val="70000"/>
              <a:buFont typeface="Wingdings" pitchFamily="2" charset="2"/>
              <a:buChar char="A"/>
            </a:pPr>
            <a:endParaRPr lang="en-US" sz="3200" b="1" smtClean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914400" y="4217988"/>
            <a:ext cx="7500938" cy="1816100"/>
          </a:xfrm>
          <a:prstGeom prst="rect">
            <a:avLst/>
          </a:prstGeom>
          <a:noFill/>
          <a:ln w="28575">
            <a:solidFill>
              <a:srgbClr val="FF00FF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b="1">
                <a:latin typeface="Browallia New" pitchFamily="34" charset="-34"/>
                <a:cs typeface="Browallia New" pitchFamily="34" charset="-34"/>
              </a:rPr>
              <a:t>หัวใจหยุดเต้น หายใจลำบาก หอบรุนแรง หยุดหายใจ ภาวะช็อก ชักตลอดเวลาหรือชักจนตัวเขียว ตกเลือดซีดมากจนเขียว ไม่รู้สึกตัว ชัก อัมพาต ตาบอดหูหนวกทันที เจ็บปวดมาก ถูกพิษหรือรับยาเกินขนาด ได้รับอุบัติเหตุ โดยเฉพาะมีบาดแผลที่ใหญ่มากหลายแห่ง</a:t>
            </a:r>
          </a:p>
        </p:txBody>
      </p:sp>
    </p:spTree>
    <p:extLst>
      <p:ext uri="{BB962C8B-B14F-4D97-AF65-F5344CB8AC3E}">
        <p14:creationId xmlns:p14="http://schemas.microsoft.com/office/powerpoint/2010/main" val="313822773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42875" y="306388"/>
            <a:ext cx="8858250" cy="914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dirty="0" smtClean="0">
                <a:latin typeface="Browallia New" pitchFamily="34" charset="-34"/>
                <a:cs typeface="Browallia New" pitchFamily="34" charset="-34"/>
              </a:rPr>
              <a:t>ข้อจำกัดและเงื่อนไขในการประกอบวิชาชีพการพยาบาล</a:t>
            </a:r>
            <a:br>
              <a:rPr lang="th-TH" sz="4000" dirty="0" smtClean="0">
                <a:latin typeface="Browallia New" pitchFamily="34" charset="-34"/>
                <a:cs typeface="Browallia New" pitchFamily="34" charset="-34"/>
              </a:rPr>
            </a:br>
            <a:r>
              <a:rPr lang="th-TH" sz="4000" dirty="0" smtClean="0">
                <a:latin typeface="Browallia New" pitchFamily="34" charset="-34"/>
                <a:cs typeface="Browallia New" pitchFamily="34" charset="-34"/>
              </a:rPr>
              <a:t>ตามข้อบังคับสภาการพยาบาล พ. ศ. 2550</a:t>
            </a:r>
            <a:r>
              <a:rPr lang="en-US" sz="4000" dirty="0" smtClean="0">
                <a:latin typeface="Browallia New" pitchFamily="34" charset="-34"/>
                <a:cs typeface="Browallia New" pitchFamily="34" charset="-34"/>
              </a:rPr>
              <a:t> </a:t>
            </a:r>
            <a:endParaRPr lang="th-TH" sz="4000" dirty="0" smtClean="0">
              <a:latin typeface="Angsana New" pitchFamily="18" charset="-34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22225" y="1284288"/>
            <a:ext cx="9144000" cy="5240337"/>
          </a:xfrm>
        </p:spPr>
        <p:txBody>
          <a:bodyPr>
            <a:normAutofit fontScale="92500"/>
          </a:bodyPr>
          <a:lstStyle/>
          <a:p>
            <a:pPr marL="548640" indent="-411480" eaLnBrk="1" fontAlgn="auto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>
                <a:srgbClr val="FFFF00"/>
              </a:buClr>
              <a:buSzPct val="70000"/>
              <a:buFont typeface="Wingdings" pitchFamily="2" charset="2"/>
              <a:buChar char="A"/>
              <a:defRPr/>
            </a:pPr>
            <a:r>
              <a:rPr lang="th-TH" b="1" dirty="0" smtClean="0">
                <a:latin typeface="Browallia New" pitchFamily="34" charset="-34"/>
                <a:cs typeface="Browallia New" pitchFamily="34" charset="-34"/>
              </a:rPr>
              <a:t>หมวด</a:t>
            </a:r>
            <a:r>
              <a:rPr lang="en-US" b="1" dirty="0" smtClean="0">
                <a:latin typeface="Browallia New" pitchFamily="34" charset="-34"/>
                <a:cs typeface="Browallia New" pitchFamily="34" charset="-34"/>
              </a:rPr>
              <a:t> 2 </a:t>
            </a:r>
            <a:r>
              <a:rPr lang="th-TH" b="1" dirty="0" smtClean="0">
                <a:latin typeface="Browallia New" pitchFamily="34" charset="-34"/>
                <a:cs typeface="Browallia New" pitchFamily="34" charset="-34"/>
              </a:rPr>
              <a:t>การประกอบวิชาชีพการพยาบาล</a:t>
            </a:r>
            <a:endParaRPr lang="en-US" b="1" dirty="0" smtClean="0">
              <a:latin typeface="Browallia New" pitchFamily="34" charset="-34"/>
              <a:cs typeface="Browallia New" pitchFamily="34" charset="-34"/>
            </a:endParaRPr>
          </a:p>
          <a:p>
            <a:pPr marL="868680" lvl="1" indent="-283464" eaLnBrk="1" fontAlgn="auto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>
                <a:srgbClr val="FFFF00"/>
              </a:buClr>
              <a:buSzPct val="70000"/>
              <a:buFont typeface="Wingdings" pitchFamily="2" charset="2"/>
              <a:buChar char="Ø"/>
              <a:defRPr/>
            </a:pPr>
            <a:r>
              <a:rPr lang="th-TH" b="1" dirty="0" smtClean="0">
                <a:latin typeface="Browallia New" pitchFamily="34" charset="-34"/>
                <a:cs typeface="Browallia New" pitchFamily="34" charset="-34"/>
              </a:rPr>
              <a:t>ให้ยาตามแผนการรักษา หรือ ปฐมพยาบาล </a:t>
            </a:r>
          </a:p>
          <a:p>
            <a:pPr marL="868680" lvl="1" indent="-283464" eaLnBrk="1" fontAlgn="auto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>
                <a:srgbClr val="FFFF00"/>
              </a:buClr>
              <a:buSzPct val="70000"/>
              <a:buFont typeface="Wingdings" pitchFamily="2" charset="2"/>
              <a:buChar char="Ø"/>
              <a:defRPr/>
            </a:pPr>
            <a:r>
              <a:rPr lang="th-TH" b="1" dirty="0" smtClean="0">
                <a:latin typeface="Browallia New" pitchFamily="34" charset="-34"/>
                <a:cs typeface="Browallia New" pitchFamily="34" charset="-34"/>
              </a:rPr>
              <a:t>ห้ามมิให้ยาหรือสารละลายทางไขสันหลัง </a:t>
            </a:r>
          </a:p>
          <a:p>
            <a:pPr marL="868680" lvl="1" indent="-283464" eaLnBrk="1" fontAlgn="auto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>
                <a:srgbClr val="FFFF00"/>
              </a:buClr>
              <a:buSzPct val="70000"/>
              <a:buFont typeface="Wingdings" pitchFamily="2" charset="2"/>
              <a:buChar char="Ø"/>
              <a:defRPr/>
            </a:pPr>
            <a:r>
              <a:rPr lang="th-TH" b="1" dirty="0" smtClean="0">
                <a:latin typeface="Browallia New" pitchFamily="34" charset="-34"/>
                <a:cs typeface="Browallia New" pitchFamily="34" charset="-34"/>
              </a:rPr>
              <a:t>ห้ามมิให้ยาสารละลายทางหลอดเลือดดำ</a:t>
            </a:r>
          </a:p>
          <a:p>
            <a:pPr marL="1133856" lvl="2" eaLnBrk="1" fontAlgn="auto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>
                <a:srgbClr val="FFFF00"/>
              </a:buClr>
              <a:buSzPct val="70000"/>
              <a:buFont typeface="Wingdings" pitchFamily="2" charset="2"/>
              <a:buChar char="q"/>
              <a:defRPr/>
            </a:pPr>
            <a:r>
              <a:rPr lang="th-TH" sz="2800" b="1" dirty="0" smtClean="0">
                <a:latin typeface="Browallia New" pitchFamily="34" charset="-34"/>
                <a:cs typeface="Browallia New" pitchFamily="34" charset="-34"/>
              </a:rPr>
              <a:t> สารละลายทึบแสงทุกชนิด (</a:t>
            </a:r>
            <a:r>
              <a:rPr lang="en-US" sz="2800" b="1" dirty="0" smtClean="0">
                <a:latin typeface="Browallia New" pitchFamily="34" charset="-34"/>
                <a:cs typeface="Browallia New" pitchFamily="34" charset="-34"/>
              </a:rPr>
              <a:t>contrast media) </a:t>
            </a:r>
            <a:endParaRPr lang="th-TH" sz="2800" b="1" dirty="0" smtClean="0">
              <a:latin typeface="Browallia New" pitchFamily="34" charset="-34"/>
              <a:cs typeface="Browallia New" pitchFamily="34" charset="-34"/>
            </a:endParaRPr>
          </a:p>
          <a:p>
            <a:pPr marL="1133856" lvl="2" eaLnBrk="1" fontAlgn="auto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>
                <a:srgbClr val="FFFF00"/>
              </a:buClr>
              <a:buSzPct val="70000"/>
              <a:buFont typeface="Wingdings" pitchFamily="2" charset="2"/>
              <a:buChar char="q"/>
              <a:defRPr/>
            </a:pPr>
            <a:r>
              <a:rPr lang="th-TH" sz="2800" b="1" dirty="0" smtClean="0">
                <a:latin typeface="Browallia New" pitchFamily="34" charset="-34"/>
                <a:cs typeface="Browallia New" pitchFamily="34" charset="-34"/>
              </a:rPr>
              <a:t> ยาเคมีบำบัด</a:t>
            </a:r>
            <a:r>
              <a:rPr lang="th-TH" sz="2800" b="1" u="sng" dirty="0" smtClean="0">
                <a:latin typeface="Browallia New" pitchFamily="34" charset="-34"/>
                <a:cs typeface="Browallia New" pitchFamily="34" charset="-34"/>
              </a:rPr>
              <a:t> ยกเว้น</a:t>
            </a:r>
          </a:p>
          <a:p>
            <a:pPr marL="1353312" lvl="3" indent="-182880" eaLnBrk="1" fontAlgn="auto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>
                <a:srgbClr val="FFFF00"/>
              </a:buClr>
              <a:buSzPct val="70000"/>
              <a:buFont typeface="Wingdings" pitchFamily="2" charset="2"/>
              <a:buChar char="v"/>
              <a:defRPr/>
            </a:pPr>
            <a:r>
              <a:rPr lang="th-TH" sz="2800" b="1" dirty="0" smtClean="0">
                <a:latin typeface="Browallia New" pitchFamily="34" charset="-34"/>
                <a:cs typeface="Browallia New" pitchFamily="34" charset="-34"/>
              </a:rPr>
              <a:t> ต้องผ่านการอบรม  เตรียมโดยผู้ประกอบวิชาชีพอื่น </a:t>
            </a:r>
          </a:p>
          <a:p>
            <a:pPr marL="1353312" lvl="3" indent="-182880" eaLnBrk="1" fontAlgn="auto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>
                <a:srgbClr val="FFFF00"/>
              </a:buClr>
              <a:buSzPct val="70000"/>
              <a:buFont typeface="Wingdings" pitchFamily="2" charset="2"/>
              <a:buChar char="v"/>
              <a:defRPr/>
            </a:pPr>
            <a:r>
              <a:rPr lang="th-TH" sz="2800" b="1" dirty="0" smtClean="0">
                <a:latin typeface="Browallia New" pitchFamily="34" charset="-34"/>
                <a:cs typeface="Browallia New" pitchFamily="34" charset="-34"/>
              </a:rPr>
              <a:t> หลอดเลือดดำส่วนปลาย หรือหลอดเลือดดำที่เปิดไว้แล้วโดยแพทย์</a:t>
            </a:r>
          </a:p>
          <a:p>
            <a:pPr marL="1133856" lvl="2" eaLnBrk="1" fontAlgn="auto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>
                <a:srgbClr val="FFFF00"/>
              </a:buClr>
              <a:buSzPct val="70000"/>
              <a:buFont typeface="Wingdings" pitchFamily="2" charset="2"/>
              <a:buChar char="q"/>
              <a:defRPr/>
            </a:pPr>
            <a:r>
              <a:rPr lang="th-TH" sz="2800" b="1" dirty="0" smtClean="0">
                <a:latin typeface="Browallia New" pitchFamily="34" charset="-34"/>
                <a:cs typeface="Browallia New" pitchFamily="34" charset="-34"/>
              </a:rPr>
              <a:t> ยาระงับความรู้สึกทางหลอดเลือดดำ </a:t>
            </a:r>
            <a:r>
              <a:rPr lang="en-US" sz="2800" b="1" dirty="0" smtClean="0">
                <a:latin typeface="Browallia New" pitchFamily="34" charset="-34"/>
                <a:cs typeface="Browallia New" pitchFamily="34" charset="-34"/>
              </a:rPr>
              <a:t>(intravenous anesthetic agents) </a:t>
            </a:r>
            <a:r>
              <a:rPr lang="th-TH" sz="2800" b="1" dirty="0" smtClean="0">
                <a:latin typeface="Browallia New" pitchFamily="34" charset="-34"/>
                <a:cs typeface="Browallia New" pitchFamily="34" charset="-34"/>
              </a:rPr>
              <a:t>ได้แก่ </a:t>
            </a:r>
            <a:r>
              <a:rPr lang="en-US" sz="2800" b="1" dirty="0" smtClean="0">
                <a:latin typeface="Browallia New" pitchFamily="34" charset="-34"/>
                <a:cs typeface="Browallia New" pitchFamily="34" charset="-34"/>
              </a:rPr>
              <a:t>thiopental sodium, ketamine hydrochloride, </a:t>
            </a:r>
            <a:r>
              <a:rPr lang="en-US" sz="2800" b="1" dirty="0" err="1" smtClean="0">
                <a:latin typeface="Browallia New" pitchFamily="34" charset="-34"/>
                <a:cs typeface="Browallia New" pitchFamily="34" charset="-34"/>
              </a:rPr>
              <a:t>propofol</a:t>
            </a:r>
            <a:r>
              <a:rPr lang="en-US" sz="2800" b="1" dirty="0" smtClean="0">
                <a:latin typeface="Browallia New" pitchFamily="34" charset="-34"/>
                <a:cs typeface="Browallia New" pitchFamily="34" charset="-34"/>
              </a:rPr>
              <a:t>, </a:t>
            </a:r>
            <a:r>
              <a:rPr lang="en-US" sz="2800" b="1" dirty="0" err="1" smtClean="0">
                <a:latin typeface="Browallia New" pitchFamily="34" charset="-34"/>
                <a:cs typeface="Browallia New" pitchFamily="34" charset="-34"/>
              </a:rPr>
              <a:t>etomidate</a:t>
            </a:r>
            <a:r>
              <a:rPr lang="en-US" sz="2800" b="1" dirty="0" smtClean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800" b="1" u="sng" dirty="0" smtClean="0">
                <a:latin typeface="Browallia New" pitchFamily="34" charset="-34"/>
                <a:cs typeface="Browallia New" pitchFamily="34" charset="-34"/>
              </a:rPr>
              <a:t> ยกเว้น</a:t>
            </a:r>
            <a:endParaRPr lang="en-US" sz="2800" b="1" dirty="0" smtClean="0">
              <a:latin typeface="Browallia New" pitchFamily="34" charset="-34"/>
              <a:cs typeface="Browallia New" pitchFamily="34" charset="-34"/>
            </a:endParaRPr>
          </a:p>
          <a:p>
            <a:pPr marL="1353312" lvl="3" indent="-182880" eaLnBrk="1" fontAlgn="auto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>
                <a:srgbClr val="FFFF00"/>
              </a:buClr>
              <a:buSzPct val="70000"/>
              <a:buFont typeface="Wingdings" pitchFamily="2" charset="2"/>
              <a:buChar char="v"/>
              <a:defRPr/>
            </a:pPr>
            <a:r>
              <a:rPr lang="th-TH" sz="2800" b="1" dirty="0" smtClean="0">
                <a:latin typeface="Browallia New" pitchFamily="34" charset="-34"/>
                <a:cs typeface="Browallia New" pitchFamily="34" charset="-34"/>
              </a:rPr>
              <a:t> ผ่านการอบรมวิสัญญีพยาบาล และปฏิบัติงานในสถานพยาบาลรัฐ</a:t>
            </a:r>
            <a:endParaRPr lang="en-US" sz="2800" b="1" dirty="0" smtClean="0">
              <a:latin typeface="Browallia New" pitchFamily="34" charset="-34"/>
              <a:cs typeface="Browallia New" pitchFamily="34" charset="-34"/>
            </a:endParaRPr>
          </a:p>
          <a:p>
            <a:pPr marL="1133856" lvl="2" eaLnBrk="1" fontAlgn="auto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Font typeface="Wingdings"/>
              <a:buChar char=""/>
              <a:defRPr/>
            </a:pPr>
            <a:endParaRPr lang="th-TH" sz="2800" b="1" dirty="0" smtClean="0">
              <a:latin typeface="Browallia New" pitchFamily="34" charset="-34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8185672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1400"/>
            <a:ext cx="2368550" cy="3276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2428860" y="1285860"/>
            <a:ext cx="6463620" cy="132343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kumimoji="1" lang="th-TH" sz="80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การประกอบวิชาชีพ</a:t>
            </a:r>
            <a:endParaRPr kumimoji="1" lang="th-TH" sz="8000" b="1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gsana New" pitchFamily="18" charset="-34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1714480" y="357166"/>
            <a:ext cx="4418013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60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สถานการณ์ปัจจุบัน?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2196580" y="3716338"/>
            <a:ext cx="6641562" cy="280076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h-TH" sz="7200" b="1" dirty="0" smtClean="0">
                <a:solidFill>
                  <a:srgbClr val="33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ต้นทุนทางสังคมเปลี่ยนไป</a:t>
            </a:r>
          </a:p>
          <a:p>
            <a:pPr algn="ctr">
              <a:defRPr/>
            </a:pPr>
            <a:r>
              <a:rPr lang="th-TH" sz="7200" b="1" dirty="0" smtClean="0">
                <a:solidFill>
                  <a:srgbClr val="33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เพราะมีการ</a:t>
            </a:r>
            <a:r>
              <a:rPr lang="th-TH" sz="7200" b="1" dirty="0">
                <a:solidFill>
                  <a:srgbClr val="33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เปลี่ยนแปลง</a:t>
            </a:r>
          </a:p>
          <a:p>
            <a:pPr algn="ctr">
              <a:defRPr/>
            </a:pPr>
            <a:r>
              <a:rPr lang="th-TH" b="1" dirty="0">
                <a:solidFill>
                  <a:srgbClr val="33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en-US" b="1" dirty="0">
                <a:solidFill>
                  <a:srgbClr val="33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CHANGE</a:t>
            </a:r>
            <a:endParaRPr lang="th-TH" b="1" dirty="0">
              <a:solidFill>
                <a:srgbClr val="33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8829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357188"/>
            <a:ext cx="8858250" cy="914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dirty="0" smtClean="0">
                <a:latin typeface="Browallia New" pitchFamily="34" charset="-34"/>
                <a:cs typeface="Browallia New" pitchFamily="34" charset="-34"/>
              </a:rPr>
              <a:t>ข้อจำกัดและเงื่อนไขในการประกอบวิชาชีพการพยาบาล</a:t>
            </a:r>
            <a:br>
              <a:rPr lang="th-TH" sz="4000" dirty="0" smtClean="0">
                <a:latin typeface="Browallia New" pitchFamily="34" charset="-34"/>
                <a:cs typeface="Browallia New" pitchFamily="34" charset="-34"/>
              </a:rPr>
            </a:br>
            <a:r>
              <a:rPr lang="th-TH" sz="4000" dirty="0" smtClean="0">
                <a:latin typeface="Browallia New" pitchFamily="34" charset="-34"/>
                <a:cs typeface="Browallia New" pitchFamily="34" charset="-34"/>
              </a:rPr>
              <a:t>ตามข้อบังคับสภาการพยาบาล พ. ศ. 2550</a:t>
            </a:r>
            <a:r>
              <a:rPr lang="en-US" sz="4000" dirty="0" smtClean="0">
                <a:latin typeface="Browallia New" pitchFamily="34" charset="-34"/>
                <a:cs typeface="Browallia New" pitchFamily="34" charset="-34"/>
              </a:rPr>
              <a:t> </a:t>
            </a:r>
            <a:endParaRPr lang="th-TH" sz="4000" dirty="0" smtClean="0">
              <a:latin typeface="Angsana New" pitchFamily="18" charset="-34"/>
            </a:endParaRPr>
          </a:p>
        </p:txBody>
      </p:sp>
      <p:sp>
        <p:nvSpPr>
          <p:cNvPr id="172035" name="Content Placeholder 2"/>
          <p:cNvSpPr>
            <a:spLocks noGrp="1"/>
          </p:cNvSpPr>
          <p:nvPr>
            <p:ph idx="1"/>
          </p:nvPr>
        </p:nvSpPr>
        <p:spPr>
          <a:xfrm>
            <a:off x="0" y="1500188"/>
            <a:ext cx="9144000" cy="5357812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FFFF00"/>
              </a:buClr>
              <a:buSzPct val="70000"/>
              <a:buFont typeface="Wingdings" pitchFamily="2" charset="2"/>
              <a:buChar char="A"/>
            </a:pPr>
            <a:r>
              <a:rPr lang="th-TH" b="1" smtClean="0">
                <a:latin typeface="Browallia New" pitchFamily="34" charset="-34"/>
                <a:cs typeface="Browallia New" pitchFamily="34" charset="-34"/>
              </a:rPr>
              <a:t>หมวด</a:t>
            </a:r>
            <a:r>
              <a:rPr lang="en-US" b="1" smtClean="0">
                <a:latin typeface="Browallia New" pitchFamily="34" charset="-34"/>
                <a:cs typeface="Browallia New" pitchFamily="34" charset="-34"/>
              </a:rPr>
              <a:t> 2 </a:t>
            </a:r>
            <a:r>
              <a:rPr lang="th-TH" b="1" smtClean="0">
                <a:latin typeface="Browallia New" pitchFamily="34" charset="-34"/>
                <a:cs typeface="Browallia New" pitchFamily="34" charset="-34"/>
              </a:rPr>
              <a:t>การประกอบวิชาชีพการพยาบาล</a:t>
            </a:r>
            <a:r>
              <a:rPr lang="en-US" b="1" smtClean="0">
                <a:latin typeface="Browallia New" pitchFamily="34" charset="-34"/>
                <a:cs typeface="Browallia New" pitchFamily="34" charset="-34"/>
              </a:rPr>
              <a:t>: </a:t>
            </a:r>
            <a:r>
              <a:rPr lang="th-TH" b="1" smtClean="0">
                <a:latin typeface="Browallia New" pitchFamily="34" charset="-34"/>
                <a:cs typeface="Browallia New" pitchFamily="34" charset="-34"/>
              </a:rPr>
              <a:t>หัตถการตามขอบเขตกำหนด </a:t>
            </a:r>
            <a:endParaRPr lang="en-US" b="1" smtClean="0">
              <a:latin typeface="Browallia New" pitchFamily="34" charset="-34"/>
              <a:cs typeface="Browallia New" pitchFamily="34" charset="-34"/>
            </a:endParaRPr>
          </a:p>
          <a:p>
            <a:pPr lvl="1" eaLnBrk="1" hangingPunct="1">
              <a:spcBef>
                <a:spcPct val="0"/>
              </a:spcBef>
              <a:buClr>
                <a:srgbClr val="FFFF00"/>
              </a:buClr>
              <a:buSzPct val="70000"/>
              <a:buFont typeface="Wingdings" pitchFamily="2" charset="2"/>
              <a:buChar char="v"/>
            </a:pPr>
            <a:r>
              <a:rPr lang="th-TH" sz="3200" b="1" smtClean="0">
                <a:latin typeface="Browallia New" pitchFamily="34" charset="-34"/>
                <a:cs typeface="Browallia New" pitchFamily="34" charset="-34"/>
              </a:rPr>
              <a:t>การทำแผล การตกแต่งบาดแผล การเย็บแผล การตัดไหม </a:t>
            </a:r>
          </a:p>
          <a:p>
            <a:pPr lvl="1" eaLnBrk="1" hangingPunct="1">
              <a:spcBef>
                <a:spcPct val="0"/>
              </a:spcBef>
              <a:buClr>
                <a:srgbClr val="FFFF00"/>
              </a:buClr>
              <a:buSzPct val="70000"/>
              <a:buFont typeface="Wingdings" pitchFamily="2" charset="2"/>
              <a:buChar char="v"/>
            </a:pPr>
            <a:r>
              <a:rPr lang="th-TH" sz="3200" b="1" smtClean="0">
                <a:latin typeface="Browallia New" pitchFamily="34" charset="-34"/>
                <a:cs typeface="Browallia New" pitchFamily="34" charset="-34"/>
              </a:rPr>
              <a:t>การผ่าฝี </a:t>
            </a:r>
            <a:r>
              <a:rPr lang="en-US" sz="3200" b="1" smtClean="0">
                <a:latin typeface="Browallia New" pitchFamily="34" charset="-34"/>
                <a:cs typeface="Browallia New" pitchFamily="34" charset="-34"/>
              </a:rPr>
              <a:t>-&gt; </a:t>
            </a:r>
            <a:r>
              <a:rPr lang="th-TH" sz="3200" b="1" smtClean="0">
                <a:latin typeface="Browallia New" pitchFamily="34" charset="-34"/>
                <a:cs typeface="Browallia New" pitchFamily="34" charset="-34"/>
              </a:rPr>
              <a:t>ตำแหน่งที่ไม่เป็นอันตรายต่ออวัยวะสำคัญ</a:t>
            </a:r>
          </a:p>
          <a:p>
            <a:pPr lvl="1" eaLnBrk="1" hangingPunct="1">
              <a:spcBef>
                <a:spcPct val="0"/>
              </a:spcBef>
              <a:buClr>
                <a:srgbClr val="FFFF00"/>
              </a:buClr>
              <a:buSzPct val="70000"/>
              <a:buFont typeface="Wingdings" pitchFamily="2" charset="2"/>
              <a:buChar char="v"/>
            </a:pPr>
            <a:r>
              <a:rPr lang="th-TH" sz="3200" b="1" u="sng" smtClean="0">
                <a:latin typeface="Browallia New" pitchFamily="34" charset="-34"/>
                <a:cs typeface="Browallia New" pitchFamily="34" charset="-34"/>
              </a:rPr>
              <a:t>การถอดเล็บ  การจี้หูด/ จี้ตาปลา </a:t>
            </a:r>
          </a:p>
          <a:p>
            <a:pPr lvl="1" eaLnBrk="1" hangingPunct="1">
              <a:spcBef>
                <a:spcPct val="0"/>
              </a:spcBef>
              <a:buClr>
                <a:srgbClr val="FFFF00"/>
              </a:buClr>
              <a:buSzPct val="70000"/>
              <a:buFont typeface="Wingdings" pitchFamily="2" charset="2"/>
              <a:buChar char="v"/>
            </a:pPr>
            <a:r>
              <a:rPr lang="th-TH" sz="3200" b="1" smtClean="0">
                <a:latin typeface="Browallia New" pitchFamily="34" charset="-34"/>
                <a:cs typeface="Browallia New" pitchFamily="34" charset="-34"/>
              </a:rPr>
              <a:t>การผ่าตัดเอาสิ่งแปลกปลอม ที่อยู่ในตำแหน่งซึ่งไม่ใช่อวัยวะสำคัญโดยฉีดยาระงับความรู้สึกทางผิวหนัง</a:t>
            </a:r>
            <a:r>
              <a:rPr lang="en-US" sz="3200" b="1" smtClean="0">
                <a:latin typeface="Browallia New" pitchFamily="34" charset="-34"/>
                <a:cs typeface="Browallia New" pitchFamily="34" charset="-34"/>
              </a:rPr>
              <a:t>  </a:t>
            </a:r>
            <a:endParaRPr lang="th-TH" sz="3200" b="1" smtClean="0">
              <a:latin typeface="Browallia New" pitchFamily="34" charset="-34"/>
              <a:cs typeface="Browallia New" pitchFamily="34" charset="-34"/>
            </a:endParaRPr>
          </a:p>
          <a:p>
            <a:pPr lvl="1" eaLnBrk="1" hangingPunct="1">
              <a:spcBef>
                <a:spcPct val="0"/>
              </a:spcBef>
              <a:buClr>
                <a:srgbClr val="FFFF00"/>
              </a:buClr>
              <a:buSzPct val="70000"/>
              <a:buFont typeface="Wingdings" pitchFamily="2" charset="2"/>
              <a:buChar char="v"/>
            </a:pPr>
            <a:r>
              <a:rPr lang="th-TH" sz="3200" b="1" smtClean="0">
                <a:latin typeface="Browallia New" pitchFamily="34" charset="-34"/>
                <a:cs typeface="Browallia New" pitchFamily="34" charset="-34"/>
              </a:rPr>
              <a:t>การล้างตา</a:t>
            </a:r>
          </a:p>
        </p:txBody>
      </p:sp>
      <p:sp>
        <p:nvSpPr>
          <p:cNvPr id="172036" name="TextBox 4"/>
          <p:cNvSpPr txBox="1">
            <a:spLocks noChangeArrowheads="1"/>
          </p:cNvSpPr>
          <p:nvPr/>
        </p:nvSpPr>
        <p:spPr bwMode="auto">
          <a:xfrm rot="-1026626">
            <a:off x="5786438" y="4714875"/>
            <a:ext cx="2428875" cy="954088"/>
          </a:xfrm>
          <a:prstGeom prst="rect">
            <a:avLst/>
          </a:prstGeom>
          <a:noFill/>
          <a:ln w="9525">
            <a:solidFill>
              <a:srgbClr val="FF00FF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b="1">
                <a:latin typeface="Browallia New" pitchFamily="34" charset="-34"/>
                <a:cs typeface="Browallia New" pitchFamily="34" charset="-34"/>
              </a:rPr>
              <a:t>อวัยวะสำคัญมีอะไรบ้าง??</a:t>
            </a:r>
            <a:endParaRPr lang="th-TH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81588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1"/>
          <p:cNvSpPr>
            <a:spLocks noGrp="1"/>
          </p:cNvSpPr>
          <p:nvPr>
            <p:ph type="title"/>
          </p:nvPr>
        </p:nvSpPr>
        <p:spPr>
          <a:xfrm>
            <a:off x="0" y="285750"/>
            <a:ext cx="9144000" cy="914400"/>
          </a:xfrm>
        </p:spPr>
        <p:txBody>
          <a:bodyPr/>
          <a:lstStyle/>
          <a:p>
            <a:pPr eaLnBrk="1" hangingPunct="1"/>
            <a:r>
              <a:rPr lang="th-TH" sz="4000" smtClean="0">
                <a:latin typeface="Browallia New" pitchFamily="34" charset="-34"/>
                <a:cs typeface="Browallia New" pitchFamily="34" charset="-34"/>
              </a:rPr>
              <a:t>ข้อจำกัดและเงื่อนไขในการประกอบวิชาชีพการพยาบาล</a:t>
            </a:r>
            <a:br>
              <a:rPr lang="th-TH" sz="4000" smtClean="0">
                <a:latin typeface="Browallia New" pitchFamily="34" charset="-34"/>
                <a:cs typeface="Browallia New" pitchFamily="34" charset="-34"/>
              </a:rPr>
            </a:br>
            <a:r>
              <a:rPr lang="th-TH" sz="4000" smtClean="0">
                <a:latin typeface="Browallia New" pitchFamily="34" charset="-34"/>
                <a:cs typeface="Browallia New" pitchFamily="34" charset="-34"/>
              </a:rPr>
              <a:t>ตามข้อบังคับสภาการพยาบาล พ. ศ. 2550</a:t>
            </a:r>
            <a:r>
              <a:rPr lang="en-US" sz="4000" smtClean="0">
                <a:latin typeface="Browallia New" pitchFamily="34" charset="-34"/>
                <a:cs typeface="Browallia New" pitchFamily="34" charset="-34"/>
              </a:rPr>
              <a:t> </a:t>
            </a:r>
            <a:endParaRPr lang="th-TH" sz="4000" smtClean="0">
              <a:latin typeface="Angsana New" pitchFamily="18" charset="-34"/>
            </a:endParaRPr>
          </a:p>
        </p:txBody>
      </p:sp>
      <p:sp>
        <p:nvSpPr>
          <p:cNvPr id="173059" name="Content Placeholder 2"/>
          <p:cNvSpPr>
            <a:spLocks noGrp="1"/>
          </p:cNvSpPr>
          <p:nvPr>
            <p:ph idx="1"/>
          </p:nvPr>
        </p:nvSpPr>
        <p:spPr>
          <a:xfrm>
            <a:off x="0" y="1422400"/>
            <a:ext cx="9144000" cy="5357813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FFFF00"/>
              </a:buClr>
              <a:buSzPct val="70000"/>
              <a:buFont typeface="Wingdings" pitchFamily="2" charset="2"/>
              <a:buChar char="A"/>
            </a:pPr>
            <a:r>
              <a:rPr lang="th-TH" b="1" smtClean="0">
                <a:latin typeface="Browallia New" pitchFamily="34" charset="-34"/>
                <a:cs typeface="Browallia New" pitchFamily="34" charset="-34"/>
              </a:rPr>
              <a:t>หมวด</a:t>
            </a:r>
            <a:r>
              <a:rPr lang="en-US" b="1" smtClean="0">
                <a:latin typeface="Browallia New" pitchFamily="34" charset="-34"/>
                <a:cs typeface="Browallia New" pitchFamily="34" charset="-34"/>
              </a:rPr>
              <a:t> 2 </a:t>
            </a:r>
            <a:r>
              <a:rPr lang="th-TH" b="1" smtClean="0">
                <a:latin typeface="Browallia New" pitchFamily="34" charset="-34"/>
                <a:cs typeface="Browallia New" pitchFamily="34" charset="-34"/>
              </a:rPr>
              <a:t>การประกอบวิชาชีพการพยาบาล</a:t>
            </a:r>
            <a:r>
              <a:rPr lang="en-US" b="1" smtClean="0">
                <a:latin typeface="Browallia New" pitchFamily="34" charset="-34"/>
                <a:cs typeface="Browallia New" pitchFamily="34" charset="-34"/>
              </a:rPr>
              <a:t>: </a:t>
            </a:r>
            <a:r>
              <a:rPr lang="th-TH" b="1" smtClean="0">
                <a:latin typeface="Browallia New" pitchFamily="34" charset="-34"/>
                <a:cs typeface="Browallia New" pitchFamily="34" charset="-34"/>
              </a:rPr>
              <a:t>หัตถการ</a:t>
            </a:r>
            <a:r>
              <a:rPr lang="th-TH" b="1" u="sng" smtClean="0">
                <a:latin typeface="Browallia New" pitchFamily="34" charset="-34"/>
                <a:cs typeface="Browallia New" pitchFamily="34" charset="-34"/>
              </a:rPr>
              <a:t>ที่ผ่านการอบรม</a:t>
            </a:r>
            <a:endParaRPr lang="en-US" b="1" u="sng" smtClean="0">
              <a:latin typeface="Browallia New" pitchFamily="34" charset="-34"/>
              <a:cs typeface="Browallia New" pitchFamily="34" charset="-34"/>
            </a:endParaRPr>
          </a:p>
          <a:p>
            <a:pPr lvl="1" eaLnBrk="1" hangingPunct="1">
              <a:spcBef>
                <a:spcPct val="0"/>
              </a:spcBef>
              <a:buClr>
                <a:srgbClr val="FFFF00"/>
              </a:buClr>
              <a:buSzPct val="70000"/>
              <a:buFont typeface="Wingdings" pitchFamily="2" charset="2"/>
              <a:buChar char="v"/>
            </a:pPr>
            <a:r>
              <a:rPr lang="th-TH" sz="3200" b="1" smtClean="0">
                <a:latin typeface="Browallia New" pitchFamily="34" charset="-34"/>
                <a:cs typeface="Browallia New" pitchFamily="34" charset="-34"/>
              </a:rPr>
              <a:t>การใส่และถอดห่วง </a:t>
            </a:r>
            <a:endParaRPr lang="en-US" sz="3200" b="1" smtClean="0">
              <a:latin typeface="Browallia New" pitchFamily="34" charset="-34"/>
              <a:cs typeface="Browallia New" pitchFamily="34" charset="-34"/>
            </a:endParaRPr>
          </a:p>
          <a:p>
            <a:pPr lvl="1" eaLnBrk="1" hangingPunct="1">
              <a:spcBef>
                <a:spcPct val="0"/>
              </a:spcBef>
              <a:buClr>
                <a:srgbClr val="FFFF00"/>
              </a:buClr>
              <a:buSzPct val="70000"/>
              <a:buFont typeface="Wingdings" pitchFamily="2" charset="2"/>
              <a:buChar char="v"/>
            </a:pPr>
            <a:r>
              <a:rPr lang="th-TH" sz="3200" b="1" smtClean="0">
                <a:latin typeface="Browallia New" pitchFamily="34" charset="-34"/>
                <a:cs typeface="Browallia New" pitchFamily="34" charset="-34"/>
              </a:rPr>
              <a:t>การฝังและถอดยาคุมกำเนิด </a:t>
            </a:r>
            <a:endParaRPr lang="en-US" sz="3200" b="1" smtClean="0">
              <a:latin typeface="Browallia New" pitchFamily="34" charset="-34"/>
              <a:cs typeface="Browallia New" pitchFamily="34" charset="-34"/>
            </a:endParaRPr>
          </a:p>
          <a:p>
            <a:pPr lvl="1" eaLnBrk="1" hangingPunct="1">
              <a:spcBef>
                <a:spcPct val="0"/>
              </a:spcBef>
              <a:buClr>
                <a:srgbClr val="FFFF00"/>
              </a:buClr>
              <a:buSzPct val="70000"/>
              <a:buFont typeface="Wingdings" pitchFamily="2" charset="2"/>
              <a:buChar char="v"/>
            </a:pPr>
            <a:r>
              <a:rPr lang="th-TH" sz="3200" b="1" u="sng" smtClean="0">
                <a:latin typeface="Browallia New" pitchFamily="34" charset="-34"/>
                <a:cs typeface="Browallia New" pitchFamily="34" charset="-34"/>
              </a:rPr>
              <a:t>การผ่าตัดตาปลา การเลาะก้อนใต้ผิวหนังบริเวณที่ไม่เป็นอันตราย </a:t>
            </a:r>
            <a:endParaRPr lang="en-US" sz="3200" b="1" u="sng" smtClean="0">
              <a:latin typeface="Browallia New" pitchFamily="34" charset="-34"/>
              <a:cs typeface="Browallia New" pitchFamily="34" charset="-34"/>
            </a:endParaRPr>
          </a:p>
          <a:p>
            <a:pPr lvl="1" eaLnBrk="1" hangingPunct="1">
              <a:spcBef>
                <a:spcPct val="0"/>
              </a:spcBef>
              <a:buClr>
                <a:srgbClr val="FFFF00"/>
              </a:buClr>
              <a:buSzPct val="70000"/>
              <a:buFont typeface="Wingdings" pitchFamily="2" charset="2"/>
              <a:buChar char="v"/>
            </a:pPr>
            <a:r>
              <a:rPr lang="th-TH" sz="3200" b="1" u="sng" smtClean="0">
                <a:latin typeface="Browallia New" pitchFamily="34" charset="-34"/>
                <a:cs typeface="Browallia New" pitchFamily="34" charset="-34"/>
              </a:rPr>
              <a:t>การตรวจคัดกรองมะเร็งปากมดลูกด้วยวิธี</a:t>
            </a:r>
            <a:r>
              <a:rPr lang="en-US" sz="3200" b="1" u="sng" smtClean="0">
                <a:latin typeface="Browallia New" pitchFamily="34" charset="-34"/>
                <a:cs typeface="Browallia New" pitchFamily="34" charset="-34"/>
              </a:rPr>
              <a:t> VIA  (Visual Inspection Using 3-5% Acetic Acid)  </a:t>
            </a:r>
          </a:p>
          <a:p>
            <a:pPr lvl="1" eaLnBrk="1" hangingPunct="1">
              <a:spcBef>
                <a:spcPct val="0"/>
              </a:spcBef>
              <a:buClr>
                <a:srgbClr val="FFFF00"/>
              </a:buClr>
              <a:buSzPct val="70000"/>
              <a:buFont typeface="Wingdings" pitchFamily="2" charset="2"/>
              <a:buChar char="v"/>
            </a:pPr>
            <a:r>
              <a:rPr lang="th-TH" sz="3200" b="1" u="sng" smtClean="0">
                <a:latin typeface="Browallia New" pitchFamily="34" charset="-34"/>
                <a:cs typeface="Browallia New" pitchFamily="34" charset="-34"/>
              </a:rPr>
              <a:t>การจี้ปากมดลูกด้วยความเย็น </a:t>
            </a:r>
            <a:r>
              <a:rPr lang="en-US" sz="3200" b="1" u="sng" smtClean="0">
                <a:latin typeface="Browallia New" pitchFamily="34" charset="-34"/>
                <a:cs typeface="Browallia New" pitchFamily="34" charset="-34"/>
              </a:rPr>
              <a:t>(Cryotherapy)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SzPct val="70000"/>
              <a:buFont typeface="Wingdings" pitchFamily="2" charset="2"/>
              <a:buChar char="A"/>
            </a:pPr>
            <a:endParaRPr lang="th-TH" b="1" smtClean="0">
              <a:latin typeface="Browallia New" pitchFamily="34" charset="-34"/>
              <a:cs typeface="Browallia New" pitchFamily="34" charset="-34"/>
            </a:endParaRPr>
          </a:p>
          <a:p>
            <a:pPr lvl="1" eaLnBrk="1" hangingPunct="1">
              <a:spcBef>
                <a:spcPct val="0"/>
              </a:spcBef>
              <a:buClr>
                <a:srgbClr val="FFFF00"/>
              </a:buClr>
              <a:buSzPct val="70000"/>
              <a:buFont typeface="Wingdings" pitchFamily="2" charset="2"/>
              <a:buChar char="A"/>
            </a:pPr>
            <a:endParaRPr lang="en-US" sz="3200" b="1" smtClean="0">
              <a:latin typeface="Browallia New" pitchFamily="34" charset="-34"/>
              <a:cs typeface="Browallia New" pitchFamily="34" charset="-34"/>
            </a:endParaRP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SzPct val="70000"/>
              <a:buFont typeface="Wingdings" pitchFamily="2" charset="2"/>
              <a:buChar char="A"/>
            </a:pPr>
            <a:endParaRPr lang="th-TH" b="1" smtClean="0">
              <a:latin typeface="Browallia New" pitchFamily="34" charset="-34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6270287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b="1" dirty="0" smtClean="0">
                <a:solidFill>
                  <a:schemeClr val="bg1"/>
                </a:solidFill>
              </a:rPr>
              <a:t>กฎหมายและระเบียบ</a:t>
            </a:r>
            <a:endParaRPr lang="th-TH" sz="6000" b="1" dirty="0">
              <a:solidFill>
                <a:schemeClr val="bg1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835696" y="1600200"/>
            <a:ext cx="7056784" cy="4525963"/>
          </a:xfrm>
        </p:spPr>
        <p:txBody>
          <a:bodyPr/>
          <a:lstStyle/>
          <a:p>
            <a:r>
              <a:rPr lang="th-TH" dirty="0" err="1" smtClean="0"/>
              <a:t>พรบ</a:t>
            </a:r>
            <a:r>
              <a:rPr lang="th-TH" dirty="0" smtClean="0"/>
              <a:t>.การพยาบาลและการผดุงครรภ์</a:t>
            </a:r>
          </a:p>
          <a:p>
            <a:r>
              <a:rPr lang="th-TH" dirty="0" err="1" smtClean="0"/>
              <a:t>พรบ</a:t>
            </a:r>
            <a:r>
              <a:rPr lang="th-TH" dirty="0" smtClean="0"/>
              <a:t>. ยา</a:t>
            </a:r>
          </a:p>
          <a:p>
            <a:r>
              <a:rPr lang="th-TH" dirty="0" err="1" smtClean="0"/>
              <a:t>พรบ</a:t>
            </a:r>
            <a:r>
              <a:rPr lang="th-TH" dirty="0" smtClean="0"/>
              <a:t>.สถานพยาบาล</a:t>
            </a:r>
          </a:p>
          <a:p>
            <a:r>
              <a:rPr lang="th-TH" dirty="0"/>
              <a:t>พ.ร.บ.ว่าด้วยการกระทำความผิดเกี่ยวกับคอมพิวเตอร์ </a:t>
            </a:r>
            <a:endParaRPr lang="th-TH" dirty="0" smtClean="0"/>
          </a:p>
          <a:p>
            <a:r>
              <a:rPr lang="en-US" dirty="0" smtClean="0">
                <a:hlinkClick r:id="rId2" action="ppaction://hlinkfile"/>
              </a:rPr>
              <a:t>New folder (2)\8._2.pdf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74231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Number Placeholder 5"/>
          <p:cNvSpPr txBox="1">
            <a:spLocks noGrp="1"/>
          </p:cNvSpPr>
          <p:nvPr/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DF3D7E21-45E9-474D-B28B-BD0951C7E9A8}" type="slidenum">
              <a:rPr lang="en-US" altLang="th-TH" sz="1200">
                <a:solidFill>
                  <a:srgbClr val="FFFFFF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th-TH" altLang="th-TH" sz="1200">
              <a:solidFill>
                <a:srgbClr val="FFFFFF"/>
              </a:solidFill>
            </a:endParaRPr>
          </a:p>
        </p:txBody>
      </p:sp>
      <p:sp>
        <p:nvSpPr>
          <p:cNvPr id="2447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250"/>
            <a:ext cx="9144000" cy="1143000"/>
          </a:xfrm>
        </p:spPr>
        <p:txBody>
          <a:bodyPr/>
          <a:lstStyle/>
          <a:p>
            <a:r>
              <a:rPr lang="en-US" altLang="th-TH" sz="6000" b="1" smtClean="0">
                <a:solidFill>
                  <a:srgbClr val="FF0000"/>
                </a:solidFill>
              </a:rPr>
              <a:t>“การกระทำตามคำสั่ง</a:t>
            </a:r>
            <a:r>
              <a:rPr lang="th-TH" altLang="zh-CN" sz="6000" b="1" smtClean="0">
                <a:solidFill>
                  <a:srgbClr val="FF0000"/>
                </a:solidFill>
              </a:rPr>
              <a:t>ของเจ้าพนักงาน</a:t>
            </a:r>
            <a:r>
              <a:rPr lang="en-US" altLang="zh-CN" sz="6000" b="1" smtClean="0">
                <a:solidFill>
                  <a:srgbClr val="FF0000"/>
                </a:solidFill>
                <a:ea typeface="SimSun" pitchFamily="2" charset="-122"/>
              </a:rPr>
              <a:t>” </a:t>
            </a:r>
            <a:r>
              <a:rPr lang="en-US" altLang="zh-CN" sz="4000" smtClean="0">
                <a:solidFill>
                  <a:srgbClr val="FF0000"/>
                </a:solidFill>
                <a:ea typeface="SimSun" pitchFamily="2" charset="-122"/>
              </a:rPr>
              <a:t> </a:t>
            </a:r>
            <a:endParaRPr lang="en-US" altLang="th-TH" sz="4000" smtClean="0">
              <a:solidFill>
                <a:srgbClr val="FF0000"/>
              </a:solidFill>
            </a:endParaRPr>
          </a:p>
        </p:txBody>
      </p:sp>
      <p:sp>
        <p:nvSpPr>
          <p:cNvPr id="2447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28575" y="1604963"/>
            <a:ext cx="8964613" cy="46815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th-TH" sz="3600" smtClean="0">
                <a:latin typeface="Angsana New" pitchFamily="18" charset="-34"/>
                <a:cs typeface="Angsana New" pitchFamily="18" charset="-34"/>
              </a:rPr>
              <a:t>ประมวลกฎหมายอาญา  </a:t>
            </a:r>
            <a:r>
              <a:rPr lang="en-US" altLang="th-TH" sz="4400" b="1" smtClean="0">
                <a:solidFill>
                  <a:srgbClr val="00FF00"/>
                </a:solidFill>
                <a:latin typeface="Angsana New" pitchFamily="18" charset="-34"/>
                <a:cs typeface="Angsana New" pitchFamily="18" charset="-34"/>
              </a:rPr>
              <a:t>มาตรา  70 </a:t>
            </a:r>
            <a:r>
              <a:rPr lang="en-US" altLang="th-TH" sz="3600" smtClean="0">
                <a:latin typeface="Angsana New" pitchFamily="18" charset="-34"/>
                <a:cs typeface="Angsana New" pitchFamily="18" charset="-34"/>
              </a:rPr>
              <a:t> ซึ่งบัญญัติว่า</a:t>
            </a:r>
            <a:endParaRPr lang="en-US" altLang="zh-CN" sz="3600" smtClean="0">
              <a:latin typeface="Angsana New" pitchFamily="18" charset="-34"/>
              <a:ea typeface="SimSun" pitchFamily="2" charset="-122"/>
              <a:cs typeface="Angsana New" pitchFamily="18" charset="-34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3600" smtClean="0">
                <a:latin typeface="Angsana New" pitchFamily="18" charset="-34"/>
                <a:ea typeface="SimSun" pitchFamily="2" charset="-122"/>
                <a:cs typeface="Angsana New" pitchFamily="18" charset="-34"/>
              </a:rPr>
              <a:t> </a:t>
            </a:r>
            <a:r>
              <a:rPr lang="en-US" altLang="zh-CN" sz="4400" b="1" smtClean="0">
                <a:latin typeface="Angsana New" pitchFamily="18" charset="-34"/>
                <a:ea typeface="SimSun" pitchFamily="2" charset="-122"/>
                <a:cs typeface="Angsana New" pitchFamily="18" charset="-34"/>
              </a:rPr>
              <a:t>“</a:t>
            </a:r>
            <a:r>
              <a:rPr lang="th-TH" altLang="zh-CN" sz="4400" b="1" smtClean="0">
                <a:latin typeface="Angsana New" pitchFamily="18" charset="-34"/>
                <a:cs typeface="Angsana New" pitchFamily="18" charset="-34"/>
              </a:rPr>
              <a:t>ผู้ใดกระทำตามคำสั่งของเจ้าพนักงาน</a:t>
            </a:r>
            <a:r>
              <a:rPr lang="en-US" altLang="zh-CN" sz="4400" b="1" smtClean="0">
                <a:latin typeface="Angsana New" pitchFamily="18" charset="-34"/>
                <a:ea typeface="SimSun" pitchFamily="2" charset="-122"/>
              </a:rPr>
              <a:t>  </a:t>
            </a:r>
            <a:r>
              <a:rPr lang="th-TH" altLang="zh-CN" sz="4400" b="1" smtClean="0">
                <a:latin typeface="Angsana New" pitchFamily="18" charset="-34"/>
                <a:cs typeface="Angsana New" pitchFamily="18" charset="-34"/>
              </a:rPr>
              <a:t>แม้คำสั่งนั้นจะมิชอบด้วยกฎหมาย</a:t>
            </a:r>
            <a:r>
              <a:rPr lang="en-US" altLang="zh-CN" sz="4400" b="1" smtClean="0">
                <a:latin typeface="Angsana New" pitchFamily="18" charset="-34"/>
                <a:ea typeface="SimSun" pitchFamily="2" charset="-122"/>
              </a:rPr>
              <a:t>  </a:t>
            </a:r>
            <a:r>
              <a:rPr lang="th-TH" altLang="zh-CN" sz="4400" b="1" smtClean="0">
                <a:latin typeface="Angsana New" pitchFamily="18" charset="-34"/>
                <a:cs typeface="Angsana New" pitchFamily="18" charset="-34"/>
              </a:rPr>
              <a:t>ถ้าผู้กระทำมีหน้าที่หรือเชื่อโดยสุจริตว่ามีหน้าที่ต้องปฏิบัติตาม</a:t>
            </a:r>
            <a:r>
              <a:rPr lang="en-US" altLang="zh-CN" sz="4400" b="1" smtClean="0">
                <a:latin typeface="Angsana New" pitchFamily="18" charset="-34"/>
                <a:ea typeface="SimSun" pitchFamily="2" charset="-122"/>
              </a:rPr>
              <a:t>  </a:t>
            </a:r>
            <a:r>
              <a:rPr lang="th-TH" altLang="zh-CN" sz="4400" b="1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ผู้นั้นไม่ต้องรับโทษ</a:t>
            </a:r>
            <a:r>
              <a:rPr lang="en-US" altLang="zh-CN" sz="4400" b="1" smtClean="0">
                <a:solidFill>
                  <a:srgbClr val="FF0000"/>
                </a:solidFill>
                <a:latin typeface="Angsana New" pitchFamily="18" charset="-34"/>
                <a:ea typeface="SimSun" pitchFamily="2" charset="-122"/>
              </a:rPr>
              <a:t>  </a:t>
            </a:r>
            <a:r>
              <a:rPr lang="th-TH" altLang="zh-CN" sz="4400" b="1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เว้นแต่จะรู้ว่าคำสั่งนั้นเป็นคำสั่งซึ่งมิชอบ</a:t>
            </a:r>
            <a:r>
              <a:rPr lang="th-TH" altLang="zh-CN" sz="4400" b="1" smtClean="0">
                <a:latin typeface="Angsana New" pitchFamily="18" charset="-34"/>
                <a:cs typeface="Angsana New" pitchFamily="18" charset="-34"/>
              </a:rPr>
              <a:t>ด้วยกฎหมาย</a:t>
            </a:r>
            <a:r>
              <a:rPr lang="en-US" altLang="zh-CN" sz="4400" b="1" smtClean="0">
                <a:latin typeface="Angsana New" pitchFamily="18" charset="-34"/>
                <a:ea typeface="SimSun" pitchFamily="2" charset="-122"/>
              </a:rPr>
              <a:t>”</a:t>
            </a:r>
            <a:r>
              <a:rPr lang="en-US" altLang="zh-CN" sz="4400" smtClean="0">
                <a:latin typeface="Angsana New" pitchFamily="18" charset="-34"/>
                <a:ea typeface="SimSun" pitchFamily="2" charset="-122"/>
              </a:rPr>
              <a:t>  </a:t>
            </a:r>
            <a:endParaRPr lang="en-US" altLang="th-TH" sz="4400" smtClean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26885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473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4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4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4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4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4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4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9" grpId="0"/>
      <p:bldP spid="24474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5915000" cy="131980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>
                <a:solidFill>
                  <a:srgbClr val="FF0000"/>
                </a:solidFill>
              </a:rPr>
              <a:t>ประเภทของความประมาท</a:t>
            </a:r>
            <a:br>
              <a:rPr lang="th-TH" b="1" dirty="0" smtClean="0">
                <a:solidFill>
                  <a:srgbClr val="FF0000"/>
                </a:solidFill>
              </a:rPr>
            </a:br>
            <a:r>
              <a:rPr lang="th-TH" b="1" dirty="0" smtClean="0">
                <a:solidFill>
                  <a:srgbClr val="FF0000"/>
                </a:solidFill>
              </a:rPr>
              <a:t>ในการประกอบวิชาชีพ</a:t>
            </a:r>
          </a:p>
        </p:txBody>
      </p:sp>
      <p:sp>
        <p:nvSpPr>
          <p:cNvPr id="19968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 smtClean="0"/>
              <a:t>ไม่ปฏิบัติตามมาตรฐานวิชาชีพ</a:t>
            </a:r>
          </a:p>
          <a:p>
            <a:r>
              <a:rPr lang="th-TH" b="1" dirty="0" smtClean="0"/>
              <a:t>การใช้เครื่องมือไม่ถูกต้อง</a:t>
            </a:r>
          </a:p>
          <a:p>
            <a:r>
              <a:rPr lang="th-TH" b="1" dirty="0" smtClean="0"/>
              <a:t>ความบกพร่องในการสื่อสาร</a:t>
            </a:r>
          </a:p>
          <a:p>
            <a:r>
              <a:rPr lang="th-TH" b="1" dirty="0" smtClean="0"/>
              <a:t>ความบกพร่องในการบันทึกรายงาน</a:t>
            </a:r>
          </a:p>
          <a:p>
            <a:r>
              <a:rPr lang="th-TH" b="1" dirty="0" smtClean="0"/>
              <a:t>ความบกพร่องในการประเมินและการตอบสนองต่อสัญญาณอันตรายและ อาการ ผู้ป่วย</a:t>
            </a:r>
          </a:p>
          <a:p>
            <a:r>
              <a:rPr lang="th-TH" b="1" dirty="0" smtClean="0"/>
              <a:t>ความบกพร่องในการพิทักษ์สิทธิ์</a:t>
            </a:r>
          </a:p>
        </p:txBody>
      </p:sp>
    </p:spTree>
    <p:extLst>
      <p:ext uri="{BB962C8B-B14F-4D97-AF65-F5344CB8AC3E}">
        <p14:creationId xmlns:p14="http://schemas.microsoft.com/office/powerpoint/2010/main" val="40934995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5842992" cy="715963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ไม่ปฏิบัติตามมาตรฐานวิชาชีพ</a:t>
            </a:r>
          </a:p>
        </p:txBody>
      </p:sp>
      <p:sp>
        <p:nvSpPr>
          <p:cNvPr id="200707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1412776"/>
            <a:ext cx="8208912" cy="4267200"/>
          </a:xfrm>
        </p:spPr>
        <p:txBody>
          <a:bodyPr/>
          <a:lstStyle/>
          <a:p>
            <a:r>
              <a:rPr lang="th-TH" b="1" dirty="0" smtClean="0"/>
              <a:t>ประเมินผู้ป่วยแรกรับรับไม่ครบถ้วน</a:t>
            </a:r>
          </a:p>
          <a:p>
            <a:r>
              <a:rPr lang="th-TH" b="1" dirty="0" smtClean="0"/>
              <a:t>ไม่มีการซักประวัติการแพ้ ยาและแพ้สารอื่นๆ</a:t>
            </a:r>
          </a:p>
          <a:p>
            <a:r>
              <a:rPr lang="th-TH" b="1" dirty="0" smtClean="0"/>
              <a:t>ไม่ได้ซักประวัติยาที่ผู้ป่วยใช้ประจำ</a:t>
            </a:r>
          </a:p>
          <a:p>
            <a:r>
              <a:rPr lang="th-TH" b="1" dirty="0" smtClean="0"/>
              <a:t>ไม่ปฏิบัติตามแนวปฏิบัติของหน่วยงาน</a:t>
            </a:r>
          </a:p>
          <a:p>
            <a:r>
              <a:rPr lang="th-TH" b="1" dirty="0" smtClean="0"/>
              <a:t>ไม่มีการประเมินผลการให้การพยาบาล ตามแผนที่วางไว้</a:t>
            </a:r>
          </a:p>
          <a:p>
            <a:r>
              <a:rPr lang="th-TH" b="1" dirty="0" smtClean="0"/>
              <a:t>ไม่ปฏิบัติตามแผนการรักษาของแพทย์ ทั้งลายลักษณ์อักษรและวาจา ยกเว้น คำสั่งนั้นเป็นคำสั่งไม่ชอบ</a:t>
            </a:r>
          </a:p>
          <a:p>
            <a:r>
              <a:rPr lang="th-TH" b="1" dirty="0" smtClean="0"/>
              <a:t>การมอบหมายให้ผู้ที่ไม่ผ่านการอบรมหรือไม่มีความสามารถปฏิบัติหน้าที่แทน</a:t>
            </a:r>
          </a:p>
        </p:txBody>
      </p:sp>
    </p:spTree>
    <p:extLst>
      <p:ext uri="{BB962C8B-B14F-4D97-AF65-F5344CB8AC3E}">
        <p14:creationId xmlns:p14="http://schemas.microsoft.com/office/powerpoint/2010/main" val="2685061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5842992" cy="715963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sz="4800" b="1" dirty="0" smtClean="0"/>
              <a:t>ไม่ปฏิบัติตามมาตรฐานวิชาชีพ</a:t>
            </a:r>
          </a:p>
        </p:txBody>
      </p:sp>
      <p:sp>
        <p:nvSpPr>
          <p:cNvPr id="201731" name="ตัวแทนเนื้อหา 2"/>
          <p:cNvSpPr>
            <a:spLocks noGrp="1"/>
          </p:cNvSpPr>
          <p:nvPr>
            <p:ph idx="1"/>
          </p:nvPr>
        </p:nvSpPr>
        <p:spPr>
          <a:xfrm>
            <a:off x="251520" y="1412776"/>
            <a:ext cx="8496622" cy="4525963"/>
          </a:xfrm>
        </p:spPr>
        <p:txBody>
          <a:bodyPr/>
          <a:lstStyle/>
          <a:p>
            <a:r>
              <a:rPr lang="th-TH" sz="2800" dirty="0" smtClean="0">
                <a:latin typeface="2005_iannnnnGMM" pitchFamily="2" charset="0"/>
                <a:cs typeface="2005_iannnnnGMM" pitchFamily="2" charset="0"/>
              </a:rPr>
              <a:t>พยาบาลวิชาชีพ ควรระมัดระวังเรื่องการป้องกันการติดเชื้อจากการทำแผล โดยไม่ใช้ ชุดทำแผลที่หมดอายุ จนเป็นเหตุให้เกิดการติดเชื้อ </a:t>
            </a:r>
          </a:p>
          <a:p>
            <a:r>
              <a:rPr lang="th-TH" sz="2800" dirty="0" smtClean="0">
                <a:latin typeface="2005_iannnnnGMM" pitchFamily="2" charset="0"/>
                <a:cs typeface="2005_iannnnnGMM" pitchFamily="2" charset="0"/>
              </a:rPr>
              <a:t>การให้สารน้ำทางหลอดเลือดดำ การไล่อากาศออกจากสาน การเปลี่ยนสาย การประเมินภาวะติดเชื้อ  การเกิดการรั่วออกของยาที่ทำให้เกิดเนื้อตาย เส้นที่สามารถให้ยาได้</a:t>
            </a:r>
          </a:p>
          <a:p>
            <a:r>
              <a:rPr lang="th-TH" sz="2800" dirty="0" smtClean="0">
                <a:latin typeface="2005_iannnnnGMM" pitchFamily="2" charset="0"/>
                <a:cs typeface="2005_iannnnnGMM" pitchFamily="2" charset="0"/>
              </a:rPr>
              <a:t>การบริหารยา ตามหลัก </a:t>
            </a:r>
            <a:r>
              <a:rPr lang="en-US" sz="2800" dirty="0" smtClean="0">
                <a:latin typeface="2005_iannnnnGMM" pitchFamily="2" charset="0"/>
                <a:cs typeface="2005_iannnnnGMM" pitchFamily="2" charset="0"/>
              </a:rPr>
              <a:t>6R </a:t>
            </a:r>
            <a:r>
              <a:rPr lang="th-TH" sz="2800" dirty="0" smtClean="0">
                <a:latin typeface="2005_iannnnnGMM" pitchFamily="2" charset="0"/>
                <a:cs typeface="2005_iannnnnGMM" pitchFamily="2" charset="0"/>
              </a:rPr>
              <a:t>ให้ยาผิดคน  ยาผิดชนิด ผิดขนาด ผิดทาง ผิดเวลา   </a:t>
            </a:r>
          </a:p>
          <a:p>
            <a:r>
              <a:rPr lang="th-TH" sz="2800" dirty="0" smtClean="0">
                <a:latin typeface="2005_iannnnnGMM" pitchFamily="2" charset="0"/>
                <a:cs typeface="2005_iannnnnGMM" pitchFamily="2" charset="0"/>
              </a:rPr>
              <a:t>การผูกมัดและการคลาย</a:t>
            </a:r>
          </a:p>
          <a:p>
            <a:r>
              <a:rPr lang="th-TH" sz="2800" dirty="0" smtClean="0">
                <a:latin typeface="2005_iannnnnGMM" pitchFamily="2" charset="0"/>
                <a:cs typeface="2005_iannnnnGMM" pitchFamily="2" charset="0"/>
              </a:rPr>
              <a:t>การดูดเสมหะจากผู้ป่วยที่เจาะคอ </a:t>
            </a:r>
          </a:p>
          <a:p>
            <a:r>
              <a:rPr lang="th-TH" sz="2800" dirty="0" smtClean="0">
                <a:latin typeface="2005_iannnnnGMM" pitchFamily="2" charset="0"/>
                <a:cs typeface="2005_iannnnnGMM" pitchFamily="2" charset="0"/>
              </a:rPr>
              <a:t>การเกิดแผลกดทับ</a:t>
            </a:r>
          </a:p>
        </p:txBody>
      </p:sp>
    </p:spTree>
    <p:extLst>
      <p:ext uri="{BB962C8B-B14F-4D97-AF65-F5344CB8AC3E}">
        <p14:creationId xmlns:p14="http://schemas.microsoft.com/office/powerpoint/2010/main" val="15131769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CCCC"/>
          </a:solidFill>
        </p:spPr>
        <p:txBody>
          <a:bodyPr/>
          <a:lstStyle/>
          <a:p>
            <a:r>
              <a:rPr lang="th-TH" sz="4800" b="1" dirty="0" smtClean="0">
                <a:latin typeface="2005_iannnnnUBC" pitchFamily="2" charset="0"/>
                <a:cs typeface="2005_iannnnnUBC" pitchFamily="2" charset="0"/>
              </a:rPr>
              <a:t>ความบกพร่องในการประเมิลผลการให้การพยาบาล</a:t>
            </a:r>
          </a:p>
        </p:txBody>
      </p:sp>
      <p:sp>
        <p:nvSpPr>
          <p:cNvPr id="214019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ไม่ประเมินอาการผู้ป่วยด้วยตนเองเมื่อแรกรับผู้ป่วย</a:t>
            </a:r>
          </a:p>
          <a:p>
            <a:r>
              <a:rPr lang="th-TH" dirty="0" smtClean="0"/>
              <a:t>ประเมินอาการในแต่ละเวรไม่ครบถ้วน</a:t>
            </a:r>
          </a:p>
          <a:p>
            <a:r>
              <a:rPr lang="th-TH" dirty="0" smtClean="0"/>
              <a:t>ไม่ปรับปรุงการพยาบาลที่สอดคล้องกับอาการของผู้ป่วย</a:t>
            </a:r>
          </a:p>
          <a:p>
            <a:r>
              <a:rPr lang="th-TH" dirty="0" smtClean="0"/>
              <a:t>ไม่รายงานแพทย์ทันทีเมื่อเกิดอาการเปลี่ยนแปลง</a:t>
            </a:r>
          </a:p>
          <a:p>
            <a:r>
              <a:rPr lang="th-TH" dirty="0" smtClean="0"/>
              <a:t>มอบหมายให้บุคคลอื่นที่ไม่มีความรู้ความสามารถ ในการประเมินอาการผู้ป่วยแทน ต้องมีแนวทางว่าผู้รับบริการระดับไหน ใครประเมิน</a:t>
            </a:r>
          </a:p>
          <a:p>
            <a:endParaRPr lang="th-TH" dirty="0" smtClean="0"/>
          </a:p>
        </p:txBody>
      </p:sp>
    </p:spTree>
    <p:extLst>
      <p:ext uri="{BB962C8B-B14F-4D97-AF65-F5344CB8AC3E}">
        <p14:creationId xmlns:p14="http://schemas.microsoft.com/office/powerpoint/2010/main" val="15950651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  <a:solidFill>
            <a:srgbClr val="CC9900"/>
          </a:solidFill>
        </p:spPr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2005_iannnnnBMX" pitchFamily="2" charset="0"/>
                <a:cs typeface="2005_iannnnnBMX" pitchFamily="2" charset="0"/>
              </a:rPr>
              <a:t>การรักษาความลับของผู้ป่วย</a:t>
            </a:r>
          </a:p>
        </p:txBody>
      </p:sp>
      <p:sp>
        <p:nvSpPr>
          <p:cNvPr id="239619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4525962"/>
          </a:xfrm>
        </p:spPr>
        <p:txBody>
          <a:bodyPr/>
          <a:lstStyle/>
          <a:p>
            <a:r>
              <a:rPr lang="th-TH" dirty="0" smtClean="0"/>
              <a:t>ไม่นำเรื่องของผู้ป่วยมาพูดในที่สาธารณะ เช่น </a:t>
            </a:r>
            <a:r>
              <a:rPr lang="th-TH" dirty="0" err="1" smtClean="0"/>
              <a:t>ลิฟท์</a:t>
            </a:r>
            <a:r>
              <a:rPr lang="th-TH" dirty="0" smtClean="0"/>
              <a:t> ทางเดิน </a:t>
            </a:r>
          </a:p>
          <a:p>
            <a:r>
              <a:rPr lang="th-TH" dirty="0" smtClean="0"/>
              <a:t>ไม่ตอบข้อมูลด้านการรักษาพยาบาลของผู้ป่วยกับผู้ที่สอบถามทางโทร</a:t>
            </a:r>
            <a:r>
              <a:rPr lang="th-TH" dirty="0" err="1" smtClean="0"/>
              <a:t>ศัพย์</a:t>
            </a:r>
            <a:endParaRPr lang="th-TH" dirty="0" smtClean="0"/>
          </a:p>
          <a:p>
            <a:r>
              <a:rPr lang="th-TH" dirty="0" smtClean="0"/>
              <a:t>ไม่วางแฟ้มประวัติไว้ปลายเตียงหรือในจุดที่มีผู้อื่นหยิบได้ง่าย</a:t>
            </a:r>
          </a:p>
          <a:p>
            <a:r>
              <a:rPr lang="th-TH" dirty="0" smtClean="0"/>
              <a:t>ห้ามนำประวัติและบันทึกรายงานผู้ป่วยออกจากหอผู้ป่วย หรือ รพ.</a:t>
            </a:r>
          </a:p>
          <a:p>
            <a:r>
              <a:rPr lang="th-TH" dirty="0" smtClean="0"/>
              <a:t>ระมัดระวังการพูดเกี่ยวกับผลการวินิจฉัย แผนการรักษา ในห้องรวม</a:t>
            </a:r>
          </a:p>
          <a:p>
            <a:r>
              <a:rPr lang="th-TH" dirty="0" smtClean="0"/>
              <a:t>ไม่เปิดเผยข้อมูลผู้ป่วยกับญาติ โดยผู้ป่วยไม่ยินยอม</a:t>
            </a:r>
          </a:p>
          <a:p>
            <a:r>
              <a:rPr lang="th-TH" dirty="0" smtClean="0"/>
              <a:t>มีระดับชั้นในการเข้าถึงข้อมูลผู้ป่วยในคอมพิวเตอร์</a:t>
            </a:r>
          </a:p>
          <a:p>
            <a:r>
              <a:rPr lang="th-TH" dirty="0" smtClean="0"/>
              <a:t>ไม่ถ่ายเอกสารประวัติทั้งหมดให้กับ บริษัทประกัน</a:t>
            </a:r>
          </a:p>
        </p:txBody>
      </p:sp>
    </p:spTree>
    <p:extLst>
      <p:ext uri="{BB962C8B-B14F-4D97-AF65-F5344CB8AC3E}">
        <p14:creationId xmlns:p14="http://schemas.microsoft.com/office/powerpoint/2010/main" val="37813188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ชื่อเรื่อง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 smtClean="0"/>
              <a:t>ความผิดเกี่ยวกับเอกสาร</a:t>
            </a:r>
          </a:p>
        </p:txBody>
      </p:sp>
      <p:graphicFrame>
        <p:nvGraphicFramePr>
          <p:cNvPr id="3" name="ตัวแทนเนื้อหา 2"/>
          <p:cNvGraphicFramePr>
            <a:graphicFrameLocks noGrp="1"/>
          </p:cNvGraphicFramePr>
          <p:nvPr>
            <p:ph idx="1"/>
          </p:nvPr>
        </p:nvGraphicFramePr>
        <p:xfrm>
          <a:off x="457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0490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h-TH" sz="7200" b="1" dirty="0" smtClean="0"/>
              <a:t>พยาบาลก็ไม่พ้น</a:t>
            </a:r>
            <a:endParaRPr lang="en-US" sz="7200" b="1" dirty="0" smtClean="0">
              <a:cs typeface="Angsana New" pitchFamily="18" charset="-34"/>
            </a:endParaRPr>
          </a:p>
        </p:txBody>
      </p:sp>
      <p:pic>
        <p:nvPicPr>
          <p:cNvPr id="136195" name="Picture 2" descr="C:\Users\nurse\Pictures\`เขาฉกรรจ์\bj56ajie6a7d97jbdajg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341438"/>
            <a:ext cx="7315200" cy="3810000"/>
          </a:xfrm>
        </p:spPr>
      </p:pic>
      <p:pic>
        <p:nvPicPr>
          <p:cNvPr id="136196" name="Picture 4" descr="C:\Users\nurse\Pictures\`เขาฉกรรจ์\DTR_41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4060825"/>
            <a:ext cx="4176712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3933825"/>
            <a:ext cx="6286500" cy="289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5471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5621" y="2133603"/>
            <a:ext cx="8226425" cy="4319588"/>
          </a:xfrm>
          <a:solidFill>
            <a:schemeClr val="bg1">
              <a:lumMod val="90000"/>
            </a:schemeClr>
          </a:solidFill>
        </p:spPr>
        <p:txBody>
          <a:bodyPr/>
          <a:lstStyle/>
          <a:p>
            <a:pPr>
              <a:defRPr/>
            </a:pPr>
            <a:r>
              <a:rPr lang="th-TH" sz="2800" b="1" smtClean="0"/>
              <a:t>วันที่ ๑๕ ด.ญ. รุ่งอรุณ  ได้รับบาดเจ็บจากอุบัติหตุ ขาซ้ายหัก แบบชนิดปิด  รพ.รับไว้รักษาในตึกผู้ป่วยใน</a:t>
            </a:r>
          </a:p>
          <a:p>
            <a:pPr>
              <a:defRPr/>
            </a:pPr>
            <a:r>
              <a:rPr lang="th-TH" sz="2800" b="1" smtClean="0"/>
              <a:t>วันที่ ๑๖ เวลา ๙.๐๐น. แพทย์มาดูอาการ เอ็กซเรย์  ดึงกระดูกแบบถ่วงน้ำหนักด้วยถุงทราย</a:t>
            </a:r>
          </a:p>
          <a:p>
            <a:pPr>
              <a:defRPr/>
            </a:pPr>
            <a:r>
              <a:rPr lang="th-TH" sz="2800" b="1" smtClean="0"/>
              <a:t>วันที่ ๑๗ เวลา ๙.๐๐ น แพทย์มาดูอาการ พบนิ้วเท้าและหลังเท้าของผู้ป่วยมีสีเขียวมากขึ้น ส่งต่อ</a:t>
            </a:r>
          </a:p>
          <a:p>
            <a:pPr>
              <a:defRPr/>
            </a:pPr>
            <a:r>
              <a:rPr lang="th-TH" sz="2800" b="1" smtClean="0"/>
              <a:t>รพศ พบว่าเส้นเลือดแดงบริเวณแข็ง มีลิ่มเลือดอุดตัน แสดงว่าขาดเลือดมากกว่า ๖ ชม.ต้องตัดขาข้างซ้าย</a:t>
            </a:r>
          </a:p>
          <a:p>
            <a:pPr>
              <a:defRPr/>
            </a:pPr>
            <a:r>
              <a:rPr lang="th-TH" sz="2800" b="1" smtClean="0"/>
              <a:t>ฟ้องละเมิด กระทรวงสาธารณสุข ๘,๔๓๑,๘๐๐ บาท</a:t>
            </a:r>
          </a:p>
        </p:txBody>
      </p:sp>
      <p:pic>
        <p:nvPicPr>
          <p:cNvPr id="432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70"/>
            <a:ext cx="914400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วงรี 4"/>
          <p:cNvSpPr/>
          <p:nvPr/>
        </p:nvSpPr>
        <p:spPr>
          <a:xfrm>
            <a:off x="2643174" y="1357297"/>
            <a:ext cx="714380" cy="2143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วงรี 5"/>
          <p:cNvSpPr/>
          <p:nvPr/>
        </p:nvSpPr>
        <p:spPr>
          <a:xfrm>
            <a:off x="2214546" y="1643049"/>
            <a:ext cx="714380" cy="2143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3722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th-TH" dirty="0" smtClean="0"/>
              <a:t>ผู้ป่วยกระดูก</a:t>
            </a:r>
            <a:r>
              <a:rPr lang="th-TH" dirty="0"/>
              <a:t>ขาหักและเข้ารับการรักษาใน</a:t>
            </a:r>
            <a:r>
              <a:rPr lang="th-TH" dirty="0" smtClean="0"/>
              <a:t>โรงพยาบาลส.แพทย์ได้วางแผนผ่าตัดหลังรับผู้ป่วยไว้ ๒ ชม แต่แพทย์ติดธุระจึงเลื่อนออกไปอีก ๕ ชม แต่เมื่อถึงเวลา </a:t>
            </a:r>
            <a:r>
              <a:rPr lang="th-TH" dirty="0"/>
              <a:t>แพทย์ยังคงติดธุระจึงงด</a:t>
            </a:r>
            <a:r>
              <a:rPr lang="th-TH" dirty="0" smtClean="0"/>
              <a:t>ผ่าตัดไป</a:t>
            </a:r>
            <a:r>
              <a:rPr lang="th-TH" dirty="0"/>
              <a:t>ก่อน และใช้การรักษาด้วย</a:t>
            </a:r>
            <a:r>
              <a:rPr lang="th-TH" dirty="0" smtClean="0"/>
              <a:t>การ</a:t>
            </a:r>
            <a:r>
              <a:rPr lang="en-US" dirty="0" smtClean="0"/>
              <a:t> </a:t>
            </a:r>
            <a:r>
              <a:rPr lang="th-TH" dirty="0" smtClean="0"/>
              <a:t>ทำ </a:t>
            </a:r>
            <a:r>
              <a:rPr lang="en-US" dirty="0" smtClean="0"/>
              <a:t>Skin traction</a:t>
            </a:r>
            <a:r>
              <a:rPr lang="th-TH" dirty="0" smtClean="0"/>
              <a:t> ต่อมาอีก </a:t>
            </a:r>
            <a:r>
              <a:rPr lang="th-TH" dirty="0"/>
              <a:t>๔๘ ชั่วโมง ซึ่งเมื่อแพทย์มาประเมิน</a:t>
            </a:r>
            <a:r>
              <a:rPr lang="th-TH" dirty="0" smtClean="0"/>
              <a:t>กลับพบว่า</a:t>
            </a:r>
            <a:r>
              <a:rPr lang="th-TH" dirty="0"/>
              <a:t>ขาข้างดังกล่าวไม่มีเลือด</a:t>
            </a:r>
            <a:r>
              <a:rPr lang="th-TH" dirty="0" smtClean="0"/>
              <a:t>ไปเลี้ยงจึงส่งตัวไป </a:t>
            </a:r>
            <a:r>
              <a:rPr lang="th-TH" dirty="0" err="1" smtClean="0"/>
              <a:t>รพม</a:t>
            </a:r>
            <a:r>
              <a:rPr lang="th-TH" dirty="0" smtClean="0"/>
              <a:t> และผู้ป่วยถูกตัดขา</a:t>
            </a:r>
          </a:p>
          <a:p>
            <a:r>
              <a:rPr lang="th-TH" dirty="0" smtClean="0"/>
              <a:t>คดีนี้ศาลมีความเห็นว่า </a:t>
            </a:r>
            <a:r>
              <a:rPr lang="th-TH" dirty="0"/>
              <a:t>แม้แพทย์</a:t>
            </a:r>
            <a:r>
              <a:rPr lang="th-TH" dirty="0" smtClean="0"/>
              <a:t>จะสามารถใช้ดุลพินิจ</a:t>
            </a:r>
            <a:r>
              <a:rPr lang="th-TH" dirty="0"/>
              <a:t>โดยการเลื่อน</a:t>
            </a:r>
            <a:r>
              <a:rPr lang="th-TH" dirty="0" smtClean="0"/>
              <a:t>ผ่าตัดและ</a:t>
            </a:r>
            <a:r>
              <a:rPr lang="th-TH" dirty="0"/>
              <a:t>ใช้ </a:t>
            </a:r>
            <a:r>
              <a:rPr lang="en-US" dirty="0" smtClean="0"/>
              <a:t>skin traction </a:t>
            </a:r>
            <a:r>
              <a:rPr lang="th-TH" dirty="0"/>
              <a:t>แต่</a:t>
            </a:r>
            <a:r>
              <a:rPr lang="th-TH" dirty="0" smtClean="0"/>
              <a:t>แพทย์ยังคงมี</a:t>
            </a:r>
            <a:r>
              <a:rPr lang="th-TH" dirty="0"/>
              <a:t>หน้าที่ต้อง</a:t>
            </a:r>
            <a:r>
              <a:rPr lang="th-TH" dirty="0" smtClean="0"/>
              <a:t>ระมัด ระวัง การเกิด </a:t>
            </a:r>
            <a:r>
              <a:rPr lang="en-US" dirty="0"/>
              <a:t>Compartment syndrome </a:t>
            </a:r>
            <a:r>
              <a:rPr lang="th-TH" dirty="0"/>
              <a:t>อยู่</a:t>
            </a:r>
            <a:r>
              <a:rPr lang="th-TH" dirty="0" smtClean="0"/>
              <a:t>ดีแสดงว่า</a:t>
            </a:r>
            <a:r>
              <a:rPr lang="th-TH" dirty="0"/>
              <a:t>การเฝ้า</a:t>
            </a:r>
            <a:r>
              <a:rPr lang="th-TH" dirty="0" smtClean="0"/>
              <a:t>ระวังนั้น </a:t>
            </a:r>
            <a:r>
              <a:rPr lang="th-TH" dirty="0"/>
              <a:t>ไม่</a:t>
            </a:r>
            <a:r>
              <a:rPr lang="th-TH" dirty="0" smtClean="0"/>
              <a:t>ดีพอ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607256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1124744"/>
            <a:ext cx="7838256" cy="52760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th-TH" dirty="0" smtClean="0"/>
              <a:t>แม้จะอ้าง</a:t>
            </a:r>
            <a:r>
              <a:rPr lang="th-TH" dirty="0"/>
              <a:t>เอาเอกสารว่าได้มีการบันทึกการเฝ้า</a:t>
            </a:r>
            <a:r>
              <a:rPr lang="th-TH" dirty="0" smtClean="0"/>
              <a:t>ระวังอาการขาดเลือดไปเลี้ยงที่</a:t>
            </a:r>
            <a:r>
              <a:rPr lang="th-TH" dirty="0"/>
              <a:t>มีการ</a:t>
            </a:r>
            <a:r>
              <a:rPr lang="th-TH" dirty="0" smtClean="0"/>
              <a:t>ลงบันทึกทุก </a:t>
            </a:r>
            <a:r>
              <a:rPr lang="th-TH" dirty="0"/>
              <a:t>๒ </a:t>
            </a:r>
            <a:r>
              <a:rPr lang="th-TH" dirty="0" smtClean="0"/>
              <a:t>ช.ม.แต่</a:t>
            </a:r>
            <a:r>
              <a:rPr lang="th-TH" dirty="0"/>
              <a:t>ศาลเห็นว่าพยานเอกสารดังกล่าวไม่</a:t>
            </a:r>
            <a:r>
              <a:rPr lang="th-TH" dirty="0" smtClean="0"/>
              <a:t>น่าเชื่อถือเพราะ</a:t>
            </a:r>
            <a:r>
              <a:rPr lang="th-TH" dirty="0"/>
              <a:t>อยู่ในครอบครองและการ</a:t>
            </a:r>
            <a:r>
              <a:rPr lang="th-TH" dirty="0" smtClean="0"/>
              <a:t>จัดทำของจำเลยฝ่ายเดียว โดยบุคคลภายนอก</a:t>
            </a:r>
            <a:r>
              <a:rPr lang="th-TH" dirty="0"/>
              <a:t>ไม่</a:t>
            </a:r>
            <a:r>
              <a:rPr lang="th-TH" dirty="0" smtClean="0"/>
              <a:t>มีส่วนเกี่ยวข้อง อาจมี</a:t>
            </a:r>
            <a:r>
              <a:rPr lang="th-TH" dirty="0"/>
              <a:t>การแก้ไขดัดแปลงหรือลงบันทึกไม่ตรงกับ</a:t>
            </a:r>
            <a:r>
              <a:rPr lang="th-TH" dirty="0" smtClean="0"/>
              <a:t>ความเป็น</a:t>
            </a:r>
            <a:r>
              <a:rPr lang="th-TH" dirty="0"/>
              <a:t>จริงก็ได้ และแม้</a:t>
            </a:r>
            <a:r>
              <a:rPr lang="th-TH" dirty="0" smtClean="0"/>
              <a:t>พยานจำเลยหลาย</a:t>
            </a:r>
            <a:r>
              <a:rPr lang="th-TH" dirty="0"/>
              <a:t>ปากจะ</a:t>
            </a:r>
          </a:p>
          <a:p>
            <a:r>
              <a:rPr lang="th-TH" dirty="0"/>
              <a:t>ให้การ</a:t>
            </a:r>
            <a:r>
              <a:rPr lang="th-TH" dirty="0" smtClean="0"/>
              <a:t>สอดคล้องกัน </a:t>
            </a:r>
            <a:r>
              <a:rPr lang="th-TH" dirty="0"/>
              <a:t>และ</a:t>
            </a:r>
            <a:r>
              <a:rPr lang="th-TH" dirty="0" smtClean="0"/>
              <a:t>เป็นคุณแก่จำเลยแต่ศาลพิเคราะห์ทั้ง </a:t>
            </a:r>
            <a:r>
              <a:rPr lang="th-TH" dirty="0"/>
              <a:t>พยานเอกสารและ</a:t>
            </a:r>
            <a:r>
              <a:rPr lang="th-TH" dirty="0" smtClean="0"/>
              <a:t>พยานบุคคลไมน่าเชื่อถือเพราะหากมีการกระทำดังกล่าวจริงควรตรวจพบ พบ</a:t>
            </a:r>
            <a:r>
              <a:rPr lang="th-TH" dirty="0"/>
              <a:t>อาการ </a:t>
            </a:r>
            <a:r>
              <a:rPr lang="en-US" dirty="0"/>
              <a:t>Compartment syndrome </a:t>
            </a:r>
            <a:r>
              <a:rPr lang="th-TH" dirty="0"/>
              <a:t>ได้แต่เนิ่น ๆ</a:t>
            </a:r>
          </a:p>
        </p:txBody>
      </p:sp>
    </p:spTree>
    <p:extLst>
      <p:ext uri="{BB962C8B-B14F-4D97-AF65-F5344CB8AC3E}">
        <p14:creationId xmlns:p14="http://schemas.microsoft.com/office/powerpoint/2010/main" val="14654191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2" b="21677"/>
          <a:stretch>
            <a:fillRect/>
          </a:stretch>
        </p:blipFill>
        <p:spPr bwMode="auto">
          <a:xfrm>
            <a:off x="684213" y="692150"/>
            <a:ext cx="813593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7" name="WordArt 4"/>
          <p:cNvSpPr>
            <a:spLocks noChangeArrowheads="1" noChangeShapeType="1" noTextEdit="1"/>
          </p:cNvSpPr>
          <p:nvPr/>
        </p:nvSpPr>
        <p:spPr bwMode="auto">
          <a:xfrm>
            <a:off x="1476375" y="4581525"/>
            <a:ext cx="7143750" cy="1071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4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Browallia New"/>
                <a:cs typeface="Browallia New"/>
              </a:rPr>
              <a:t>เห็นภาพนี้แล้ว รู้สึกอย่างไร</a:t>
            </a:r>
          </a:p>
        </p:txBody>
      </p:sp>
    </p:spTree>
    <p:extLst>
      <p:ext uri="{BB962C8B-B14F-4D97-AF65-F5344CB8AC3E}">
        <p14:creationId xmlns:p14="http://schemas.microsoft.com/office/powerpoint/2010/main" val="1131616561"/>
      </p:ext>
    </p:extLst>
  </p:cSld>
  <p:clrMapOvr>
    <a:masterClrMapping/>
  </p:clrMapOvr>
  <p:transition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 dirty="0" smtClean="0">
                <a:solidFill>
                  <a:schemeClr val="bg1"/>
                </a:solidFill>
              </a:rPr>
              <a:t>เมื่อถูก</a:t>
            </a:r>
            <a:r>
              <a:rPr lang="th-TH" sz="5400" b="1" dirty="0" smtClean="0">
                <a:solidFill>
                  <a:schemeClr val="bg1"/>
                </a:solidFill>
              </a:rPr>
              <a:t>ฟ้องร้อง</a:t>
            </a:r>
            <a:endParaRPr lang="th-TH" sz="5400" b="1" dirty="0">
              <a:solidFill>
                <a:schemeClr val="bg1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979712" y="1600200"/>
            <a:ext cx="6707088" cy="4525963"/>
          </a:xfrm>
        </p:spPr>
        <p:txBody>
          <a:bodyPr/>
          <a:lstStyle/>
          <a:p>
            <a:r>
              <a:rPr lang="th-TH" dirty="0" smtClean="0"/>
              <a:t>มีใครช่วยได้ /หา</a:t>
            </a:r>
            <a:r>
              <a:rPr lang="th-TH" dirty="0" smtClean="0"/>
              <a:t>ที่</a:t>
            </a:r>
            <a:r>
              <a:rPr lang="th-TH" dirty="0" smtClean="0"/>
              <a:t>ปรึกษา</a:t>
            </a:r>
          </a:p>
          <a:p>
            <a:r>
              <a:rPr lang="th-TH" dirty="0" smtClean="0"/>
              <a:t>ผิดจริงหรือไม่ จริง</a:t>
            </a:r>
            <a:endParaRPr lang="th-TH" dirty="0" smtClean="0"/>
          </a:p>
          <a:p>
            <a:r>
              <a:rPr lang="th-TH" dirty="0" smtClean="0"/>
              <a:t>เตรียมๆๆๆ</a:t>
            </a:r>
          </a:p>
          <a:p>
            <a:r>
              <a:rPr lang="th-TH" dirty="0" smtClean="0"/>
              <a:t>เอกสาร บันทึกคือหลักฐานสำคัญสุด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478942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15200" cy="111601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th-TH" sz="4800" b="1" dirty="0" smtClean="0">
                <a:solidFill>
                  <a:srgbClr val="FFFFFF"/>
                </a:solidFill>
              </a:rPr>
              <a:t>การจัดการเมื่อถูกดำเนินคดี</a:t>
            </a:r>
          </a:p>
        </p:txBody>
      </p:sp>
      <p:pic>
        <p:nvPicPr>
          <p:cNvPr id="4259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412877"/>
            <a:ext cx="9036050" cy="481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1620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th-TH" sz="7200" b="1" dirty="0" smtClean="0"/>
              <a:t>บทบาทหัวหน้าพยาบาล</a:t>
            </a:r>
            <a:endParaRPr lang="th-TH" sz="7200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กำหนดขอบเขตและบทบาทของพยาบาล</a:t>
            </a:r>
          </a:p>
          <a:p>
            <a:r>
              <a:rPr lang="th-TH" dirty="0" smtClean="0"/>
              <a:t>เป็นผู้นำในการจัดทำข้อเสนอ ข้อโต้แย้ง ในประเด็นที่มีความเสี่ยงกับผู้ป่วยและเจ้าหน้าที่</a:t>
            </a:r>
          </a:p>
          <a:p>
            <a:r>
              <a:rPr lang="th-TH" dirty="0" smtClean="0"/>
              <a:t>ทำให้พยาบาลในองค์กร  รู้บทบาทหน้าที่  รู้ความเสี่ยง  รู้กฎหมาย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593607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70191" y="332656"/>
            <a:ext cx="7772400" cy="1470025"/>
          </a:xfrm>
        </p:spPr>
        <p:txBody>
          <a:bodyPr/>
          <a:lstStyle/>
          <a:p>
            <a:r>
              <a:rPr lang="th-TH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หัวหน้าคือ</a:t>
            </a:r>
            <a:endParaRPr lang="th-TH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4" name="Picture 2" descr="D:\บรรยาย\2557 แม่สอด\16131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5585406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วงรี 3"/>
          <p:cNvSpPr/>
          <p:nvPr/>
        </p:nvSpPr>
        <p:spPr>
          <a:xfrm>
            <a:off x="467544" y="1772816"/>
            <a:ext cx="1800200" cy="18722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b="1" dirty="0" smtClean="0"/>
              <a:t>หัว</a:t>
            </a:r>
            <a:endParaRPr lang="th-TH" sz="8800" b="1" dirty="0"/>
          </a:p>
        </p:txBody>
      </p:sp>
    </p:spTree>
    <p:extLst>
      <p:ext uri="{BB962C8B-B14F-4D97-AF65-F5344CB8AC3E}">
        <p14:creationId xmlns:p14="http://schemas.microsoft.com/office/powerpoint/2010/main" val="88169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9600" dirty="0" smtClean="0"/>
              <a:t>หน้า</a:t>
            </a:r>
            <a:endParaRPr lang="th-TH" sz="96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098" name="Picture 2" descr="D:\บรรยาย\2557 แม่สอด\677665-topic-ix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" y="1340768"/>
            <a:ext cx="5290914" cy="529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57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แล้ววันนี้หน้าเป็นแบบไหน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 descr="D:\บรรยาย\2557 แม่สอด\images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678"/>
            <a:ext cx="4067944" cy="346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บรรยาย\2557 แม่สอด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05635"/>
            <a:ext cx="505001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88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266" name="Picture 2" descr="C:\Users\MKC\Pictures\S__224626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60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770" name="Picture 2" descr="D:\บรรยาย\นางรอง\โฟลเดอร์ใหม่\556360_553130334752056_210582664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997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 dirty="0" smtClean="0">
                <a:solidFill>
                  <a:schemeClr val="bg1"/>
                </a:solidFill>
              </a:rPr>
              <a:t>บันทึกต้องตอบประเด็น</a:t>
            </a:r>
            <a:endParaRPr lang="th-TH" sz="5400" b="1" dirty="0">
              <a:solidFill>
                <a:schemeClr val="bg1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907704" y="1600200"/>
            <a:ext cx="6779096" cy="4525963"/>
          </a:xfrm>
        </p:spPr>
        <p:txBody>
          <a:bodyPr/>
          <a:lstStyle/>
          <a:p>
            <a:r>
              <a:rPr lang="th-TH" sz="2400" dirty="0" smtClean="0"/>
              <a:t>ผู้ป่วยมีสภาพอย่าไรในขณะบันทึก </a:t>
            </a:r>
            <a:r>
              <a:rPr lang="en-US" sz="2400" dirty="0" smtClean="0"/>
              <a:t>: </a:t>
            </a:r>
            <a:r>
              <a:rPr lang="th-TH" sz="2400" dirty="0" smtClean="0"/>
              <a:t>เดิน ไปป้องน้ำเอง /  ต้องมีคนพยุงเวลาลงจากเตียง เดินไม่ได้ต้องนั่งรถ / ต้องมีคนพยุงเวลาลุกจากเตียง นั่งบนเตียงแล้วเวียนศีรษะ  </a:t>
            </a:r>
          </a:p>
          <a:p>
            <a:r>
              <a:rPr lang="th-TH" sz="2400" dirty="0" smtClean="0"/>
              <a:t>ผู้ป่วยมีสัญณาณชีพ อย่างไร โดยเฉลี่ยตลอดเวร  </a:t>
            </a:r>
          </a:p>
          <a:p>
            <a:r>
              <a:rPr lang="th-TH" sz="2400" dirty="0" smtClean="0"/>
              <a:t>เมื่อมีความผิดปกติ มีบันทึกว่ารายงานใครเมื่อไหร่ และมีการจัดการอะไรไปเบื้องต้น</a:t>
            </a:r>
          </a:p>
          <a:p>
            <a:r>
              <a:rPr lang="th-TH" sz="2400" dirty="0" smtClean="0"/>
              <a:t>ผู้รับบริการได้รับการรักษาด้วยอะไร มีการเฝ้าระวังอะไร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39412781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81001"/>
            <a:ext cx="6923112" cy="95976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th-TH" sz="3600" b="1" dirty="0"/>
              <a:t>บันทึกทางการพยาบาลกับความเกี่ยวข้องกับ</a:t>
            </a:r>
            <a:r>
              <a:rPr lang="th-TH" sz="3600" b="1" dirty="0" smtClean="0"/>
              <a:t>กฎหมาย</a:t>
            </a:r>
            <a:endParaRPr lang="th-TH" sz="36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23528" y="1628800"/>
            <a:ext cx="7981950" cy="4267200"/>
          </a:xfrm>
        </p:spPr>
        <p:txBody>
          <a:bodyPr/>
          <a:lstStyle/>
          <a:p>
            <a:pPr>
              <a:defRPr/>
            </a:pPr>
            <a:r>
              <a:rPr lang="th-TH" dirty="0">
                <a:latin typeface="2005_iannnnnGMM" pitchFamily="2" charset="0"/>
                <a:cs typeface="2005_iannnnnGMM" pitchFamily="2" charset="0"/>
              </a:rPr>
              <a:t>พยานหลักฐาน คดีอาญา</a:t>
            </a:r>
            <a:endParaRPr lang="en-US" dirty="0">
              <a:latin typeface="2005_iannnnnGMM" pitchFamily="2" charset="0"/>
              <a:cs typeface="2005_iannnnnGMM" pitchFamily="2" charset="0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th-TH" dirty="0" err="1">
                <a:latin typeface="2005_iannnnnGMM" pitchFamily="2" charset="0"/>
                <a:cs typeface="2005_iannnnnGMM" pitchFamily="2" charset="0"/>
              </a:rPr>
              <a:t>ปวิอ</a:t>
            </a:r>
            <a:r>
              <a:rPr lang="th-TH" dirty="0">
                <a:latin typeface="2005_iannnnnGMM" pitchFamily="2" charset="0"/>
                <a:cs typeface="2005_iannnnnGMM" pitchFamily="2" charset="0"/>
              </a:rPr>
              <a:t>. มาตรา 226 </a:t>
            </a:r>
            <a:r>
              <a:rPr lang="en-US" dirty="0">
                <a:latin typeface="2005_iannnnnGMM" pitchFamily="2" charset="0"/>
                <a:cs typeface="2005_iannnnnGMM" pitchFamily="2" charset="0"/>
              </a:rPr>
              <a:t>“</a:t>
            </a:r>
            <a:r>
              <a:rPr lang="th-TH" dirty="0">
                <a:latin typeface="2005_iannnnnGMM" pitchFamily="2" charset="0"/>
                <a:cs typeface="2005_iannnnnGMM" pitchFamily="2" charset="0"/>
              </a:rPr>
              <a:t>พยานวัตถุ พยานเอกสาร หรือพยานบุคคล </a:t>
            </a:r>
            <a:r>
              <a:rPr lang="en-US" dirty="0">
                <a:latin typeface="2005_iannnnnGMM" pitchFamily="2" charset="0"/>
                <a:cs typeface="2005_iannnnnGMM" pitchFamily="2" charset="0"/>
              </a:rPr>
              <a:t>… </a:t>
            </a:r>
            <a:r>
              <a:rPr lang="th-TH" dirty="0">
                <a:latin typeface="2005_iannnnnGMM" pitchFamily="2" charset="0"/>
                <a:cs typeface="2005_iannnnnGMM" pitchFamily="2" charset="0"/>
              </a:rPr>
              <a:t>ให้อ้างเป็นพยานหลักฐานได้ แต่ต้องเป็นพยานหลักฐานชนิดที่มิได้เกิดขึ้นจากการจูงใจ มีคำมั่นสัญญา ขู่เข็ญ หลอกลวง หรือโดยมิชอบประการอื่น</a:t>
            </a:r>
            <a:endParaRPr lang="en-US" dirty="0">
              <a:latin typeface="2005_iannnnnGMM" pitchFamily="2" charset="0"/>
              <a:cs typeface="2005_iannnnnGMM" pitchFamily="2" charset="0"/>
            </a:endParaRPr>
          </a:p>
          <a:p>
            <a:pPr>
              <a:defRPr/>
            </a:pPr>
            <a:r>
              <a:rPr lang="th-TH" dirty="0">
                <a:latin typeface="2005_iannnnnGMM" pitchFamily="2" charset="0"/>
                <a:cs typeface="2005_iannnnnGMM" pitchFamily="2" charset="0"/>
              </a:rPr>
              <a:t>พยานหลักฐาน คดีแพ่ง</a:t>
            </a:r>
            <a:endParaRPr lang="en-US" dirty="0">
              <a:latin typeface="2005_iannnnnGMM" pitchFamily="2" charset="0"/>
              <a:cs typeface="2005_iannnnnGMM" pitchFamily="2" charset="0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th-TH" dirty="0" err="1">
                <a:latin typeface="2005_iannnnnGMM" pitchFamily="2" charset="0"/>
                <a:cs typeface="2005_iannnnnGMM" pitchFamily="2" charset="0"/>
              </a:rPr>
              <a:t>ปวิพ</a:t>
            </a:r>
            <a:r>
              <a:rPr lang="th-TH" dirty="0">
                <a:latin typeface="2005_iannnnnGMM" pitchFamily="2" charset="0"/>
                <a:cs typeface="2005_iannnnnGMM" pitchFamily="2" charset="0"/>
              </a:rPr>
              <a:t>. มาตรา 84 การวินิจฉัยปัญหาข้อเท็จจริงใดจะต้องกระทำโดยอาศัยพยานหลักฐานในสำนวน</a:t>
            </a:r>
          </a:p>
        </p:txBody>
      </p:sp>
    </p:spTree>
    <p:extLst>
      <p:ext uri="{BB962C8B-B14F-4D97-AF65-F5344CB8AC3E}">
        <p14:creationId xmlns:p14="http://schemas.microsoft.com/office/powerpoint/2010/main" val="356083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0638" y="115888"/>
            <a:ext cx="9123362" cy="684212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th-TH" sz="4000" b="1" dirty="0"/>
              <a:t>ประกาศสภาการพยาบาล เรื่องมาตรฐานการพยาบาลและการผดุงครรภ์ พ.ศ. 2544 ข้อ 3. มาตรฐานการปฏิบัติการพยาบาลและการผดุงครรภ์ </a:t>
            </a:r>
            <a:r>
              <a:rPr lang="en-US" sz="4000" dirty="0"/>
              <a:t>  </a:t>
            </a:r>
            <a:r>
              <a:rPr lang="th-TH" sz="4000" dirty="0"/>
              <a:t>มาตรฐานที่ </a:t>
            </a:r>
            <a:r>
              <a:rPr lang="en-US" sz="4000" dirty="0"/>
              <a:t>5</a:t>
            </a:r>
            <a:r>
              <a:rPr lang="th-TH" sz="4000" dirty="0"/>
              <a:t> การบันทึกและรายงาน  บันทึกและรายงานการพยาบาลและการผดุงครรภ์ให้ครอบคลุมการดูแลผู้รับบริการตามกระบวนการพยาบาล โดยครบถ้วน ถูกต้องตามความเป็นจริง ชัดเจน กะทัดรัด มีความต่อเนื่องและสามารถใช้เพื่อประเมินคุณภาพการบริการพยาบาลและผดุงครรภ์ได้</a:t>
            </a:r>
            <a:endParaRPr lang="en-US" sz="4000" dirty="0"/>
          </a:p>
          <a:p>
            <a:pPr>
              <a:defRPr/>
            </a:pPr>
            <a:endParaRPr lang="th-TH" sz="4000" dirty="0"/>
          </a:p>
        </p:txBody>
      </p:sp>
    </p:spTree>
    <p:extLst>
      <p:ext uri="{BB962C8B-B14F-4D97-AF65-F5344CB8AC3E}">
        <p14:creationId xmlns:p14="http://schemas.microsoft.com/office/powerpoint/2010/main" val="419311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288" y="404813"/>
            <a:ext cx="7315200" cy="129222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th-TH" sz="4000" dirty="0" smtClean="0">
                <a:latin typeface="2005_iannnnnGMM" pitchFamily="2" charset="0"/>
                <a:cs typeface="2005_iannnnnGMM" pitchFamily="2" charset="0"/>
              </a:rPr>
              <a:t/>
            </a:r>
            <a:br>
              <a:rPr lang="th-TH" sz="4000" dirty="0" smtClean="0">
                <a:latin typeface="2005_iannnnnGMM" pitchFamily="2" charset="0"/>
                <a:cs typeface="2005_iannnnnGMM" pitchFamily="2" charset="0"/>
              </a:rPr>
            </a:br>
            <a:r>
              <a:rPr lang="th-TH" sz="4000" dirty="0" smtClean="0">
                <a:latin typeface="2005_iannnnnGMM" pitchFamily="2" charset="0"/>
                <a:cs typeface="2005_iannnnnGMM" pitchFamily="2" charset="0"/>
              </a:rPr>
              <a:t>กระทรวง</a:t>
            </a:r>
            <a:r>
              <a:rPr lang="th-TH" sz="4000" dirty="0">
                <a:latin typeface="2005_iannnnnGMM" pitchFamily="2" charset="0"/>
                <a:cs typeface="2005_iannnnnGMM" pitchFamily="2" charset="0"/>
              </a:rPr>
              <a:t>สาธารณสุขกำหนดแนวทางในการแก้ไขเวชระเบียน</a:t>
            </a:r>
            <a:r>
              <a:rPr lang="en-US" sz="4000" dirty="0">
                <a:latin typeface="2005_iannnnnGMM" pitchFamily="2" charset="0"/>
                <a:cs typeface="2005_iannnnnGMM" pitchFamily="2" charset="0"/>
              </a:rPr>
              <a:t/>
            </a:r>
            <a:br>
              <a:rPr lang="en-US" sz="4000" dirty="0">
                <a:latin typeface="2005_iannnnnGMM" pitchFamily="2" charset="0"/>
                <a:cs typeface="2005_iannnnnGMM" pitchFamily="2" charset="0"/>
              </a:rPr>
            </a:br>
            <a:endParaRPr lang="th-TH" sz="4000" dirty="0">
              <a:latin typeface="2005_iannnnnGMM" pitchFamily="2" charset="0"/>
              <a:cs typeface="2005_iannnnnGMM" pitchFamily="2" charset="0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8313" y="1797050"/>
            <a:ext cx="7837487" cy="4267200"/>
          </a:xfrm>
        </p:spPr>
        <p:txBody>
          <a:bodyPr/>
          <a:lstStyle/>
          <a:p>
            <a:pPr>
              <a:defRPr/>
            </a:pPr>
            <a:r>
              <a:rPr lang="th-TH" sz="3600" b="1" dirty="0"/>
              <a:t>ไม่ขีดฆ่าหรือเพิ่มเติมข้อความใดๆในเวชระเบียนเดิม</a:t>
            </a:r>
            <a:endParaRPr lang="en-US" sz="3600" b="1" dirty="0"/>
          </a:p>
          <a:p>
            <a:pPr>
              <a:defRPr/>
            </a:pPr>
            <a:r>
              <a:rPr lang="th-TH" sz="3600" b="1" dirty="0"/>
              <a:t>การแก้ไขใดๆให้เขียนในเอกสารเวชระเบียนแผ่นใหม่เฉพาะที่ใช้สำหรับการแก้ไขเพิ่มเติมต้องมีพยานซึ่งเป็นผู้ร่วมปฏิบัติงาน</a:t>
            </a:r>
            <a:endParaRPr lang="en-US" sz="3600" b="1" dirty="0"/>
          </a:p>
          <a:p>
            <a:pPr>
              <a:defRPr/>
            </a:pPr>
            <a:r>
              <a:rPr lang="th-TH" sz="3600" b="1" dirty="0"/>
              <a:t>การแก้ไขเพิ่มเติมเวชระเบียนต้องแก้ไขทันทีที่ทราบ</a:t>
            </a:r>
            <a:endParaRPr lang="en-US" sz="3600" b="1" dirty="0"/>
          </a:p>
          <a:p>
            <a:pPr>
              <a:defRPr/>
            </a:pPr>
            <a:r>
              <a:rPr lang="th-TH" sz="3600" b="1" dirty="0"/>
              <a:t>การแก้ไขทุกครั้งต้องมีเหตุผลประกอบการแก้ไข</a:t>
            </a:r>
            <a:endParaRPr lang="en-US" sz="3600" b="1" dirty="0"/>
          </a:p>
          <a:p>
            <a:pPr marL="0" indent="0">
              <a:buFontTx/>
              <a:buNone/>
              <a:defRPr/>
            </a:pP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3318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313" y="4786313"/>
            <a:ext cx="8715375" cy="14700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52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ชมรมผู้บริหารการพยาบาลโรงพยาบาลชุมชน</a:t>
            </a:r>
            <a:br>
              <a:rPr lang="th-TH" sz="52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52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ก่อตั้ง  ปี  </a:t>
            </a:r>
            <a:r>
              <a:rPr sz="52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2546</a:t>
            </a:r>
            <a:endParaRPr lang="th-TH" sz="52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85750"/>
            <a:ext cx="46863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03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84995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849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88900"/>
            <a:ext cx="8863012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41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86019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860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15888"/>
            <a:ext cx="8602663" cy="674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01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h-TH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ชมรมผู้บริหารการพยาบาลโรงพยาบาลชุมชน</a:t>
            </a:r>
            <a:endParaRPr lang="th-TH" sz="4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8" name="ตัวยึดเนื้อหา 7"/>
          <p:cNvGraphicFramePr>
            <a:graphicFrameLocks noGrp="1"/>
          </p:cNvGraphicFramePr>
          <p:nvPr>
            <p:ph sz="half" idx="1"/>
          </p:nvPr>
        </p:nvGraphicFramePr>
        <p:xfrm>
          <a:off x="285720" y="1071563"/>
          <a:ext cx="8001030" cy="542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7643813"/>
            <a:ext cx="9144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รูปภาพ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993775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ตัวเชื่อมต่อตรง 10"/>
          <p:cNvCxnSpPr/>
          <p:nvPr/>
        </p:nvCxnSpPr>
        <p:spPr>
          <a:xfrm>
            <a:off x="5500688" y="3929063"/>
            <a:ext cx="928687" cy="158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01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h-TH" sz="7200" b="1" dirty="0" smtClean="0"/>
              <a:t>ขอความร่วมมือ</a:t>
            </a:r>
            <a:endParaRPr lang="th-TH" sz="7200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683568" y="1772816"/>
            <a:ext cx="7632848" cy="1981200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th-TH" sz="4800" b="1" dirty="0" smtClean="0">
                <a:solidFill>
                  <a:schemeClr val="bg1"/>
                </a:solidFill>
              </a:rPr>
              <a:t>คัดเลือกตัวแทนจังหวัดภายใน </a:t>
            </a:r>
          </a:p>
          <a:p>
            <a:pPr marL="0" indent="0" algn="ctr">
              <a:buNone/>
            </a:pPr>
            <a:r>
              <a:rPr lang="th-TH" sz="4800" b="1" dirty="0" smtClean="0">
                <a:solidFill>
                  <a:schemeClr val="bg1"/>
                </a:solidFill>
              </a:rPr>
              <a:t>วันที่ </a:t>
            </a:r>
            <a:r>
              <a:rPr lang="en-US" sz="4800" b="1" dirty="0" smtClean="0">
                <a:solidFill>
                  <a:schemeClr val="bg1"/>
                </a:solidFill>
              </a:rPr>
              <a:t>30</a:t>
            </a:r>
            <a:r>
              <a:rPr lang="th-TH" sz="4800" b="1" dirty="0" smtClean="0">
                <a:solidFill>
                  <a:schemeClr val="bg1"/>
                </a:solidFill>
              </a:rPr>
              <a:t> พฤศจิกายน </a:t>
            </a:r>
            <a:r>
              <a:rPr lang="en-US" sz="4800" b="1" dirty="0" smtClean="0">
                <a:solidFill>
                  <a:schemeClr val="bg1"/>
                </a:solidFill>
              </a:rPr>
              <a:t>2560 </a:t>
            </a:r>
            <a:endParaRPr lang="th-TH" sz="4800" b="1" dirty="0">
              <a:solidFill>
                <a:schemeClr val="bg1"/>
              </a:solidFill>
            </a:endParaRP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quarter" idx="2"/>
          </p:nvPr>
        </p:nvSpPr>
        <p:spPr>
          <a:xfrm>
            <a:off x="1043608" y="4365104"/>
            <a:ext cx="7416824" cy="2158752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th-TH" sz="4800" b="1" dirty="0" smtClean="0"/>
              <a:t>คัดเลือกตัวแทนเขต ภายใน</a:t>
            </a:r>
          </a:p>
          <a:p>
            <a:pPr marL="0" indent="0" algn="ctr">
              <a:buNone/>
            </a:pPr>
            <a:r>
              <a:rPr lang="th-TH" sz="4800" b="1" dirty="0" smtClean="0"/>
              <a:t>วันที่ </a:t>
            </a:r>
            <a:r>
              <a:rPr lang="en-US" sz="4800" b="1" dirty="0" smtClean="0"/>
              <a:t>31</a:t>
            </a:r>
            <a:r>
              <a:rPr lang="th-TH" sz="4800" b="1" dirty="0" smtClean="0"/>
              <a:t>  ธันวาคม </a:t>
            </a:r>
            <a:r>
              <a:rPr lang="en-US" sz="4800" b="1" dirty="0" smtClean="0"/>
              <a:t>2560</a:t>
            </a:r>
            <a:endParaRPr lang="th-TH" sz="4800" b="1" dirty="0"/>
          </a:p>
        </p:txBody>
      </p:sp>
    </p:spTree>
    <p:extLst>
      <p:ext uri="{BB962C8B-B14F-4D97-AF65-F5344CB8AC3E}">
        <p14:creationId xmlns:p14="http://schemas.microsoft.com/office/powerpoint/2010/main" val="1877478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65" y="-819472"/>
            <a:ext cx="9174088" cy="792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04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h-TH" sz="4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วัตถุประสงค์</a:t>
            </a:r>
            <a:endParaRPr lang="th-TH" sz="48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8067" name="ตัวยึดเนื้อหา 10"/>
          <p:cNvSpPr>
            <a:spLocks noGrp="1"/>
          </p:cNvSpPr>
          <p:nvPr>
            <p:ph sz="half" idx="1"/>
          </p:nvPr>
        </p:nvSpPr>
        <p:spPr>
          <a:xfrm>
            <a:off x="642938" y="750888"/>
            <a:ext cx="8321675" cy="4811712"/>
          </a:xfrm>
        </p:spPr>
        <p:txBody>
          <a:bodyPr/>
          <a:lstStyle/>
          <a:p>
            <a:pPr marL="514350" indent="-514350">
              <a:buFont typeface="Wingdings 2" pitchFamily="18" charset="2"/>
              <a:buAutoNum type="arabicPeriod"/>
            </a:pPr>
            <a:r>
              <a:rPr lang="th-TH" sz="3600" b="1" smtClean="0">
                <a:latin typeface="AngsanaUPC" pitchFamily="18" charset="-34"/>
                <a:cs typeface="AngsanaUPC" pitchFamily="18" charset="-34"/>
              </a:rPr>
              <a:t>พัฒนาศักยภาพพยาบาลในโรงพยาบาลชุมชนและเครือข่าย</a:t>
            </a:r>
          </a:p>
          <a:p>
            <a:pPr marL="514350" indent="-514350">
              <a:buFont typeface="Wingdings 2" pitchFamily="18" charset="2"/>
              <a:buAutoNum type="arabicPeriod"/>
            </a:pPr>
            <a:r>
              <a:rPr lang="th-TH" sz="3600" b="1" smtClean="0">
                <a:latin typeface="AngsanaUPC" pitchFamily="18" charset="-34"/>
                <a:cs typeface="AngsanaUPC" pitchFamily="18" charset="-34"/>
              </a:rPr>
              <a:t>พัฒนาเครือข่ายบริการทางการพยาบาลและเรียนรู้</a:t>
            </a:r>
          </a:p>
          <a:p>
            <a:pPr marL="514350" indent="-514350">
              <a:buFont typeface="Wingdings 2" pitchFamily="18" charset="2"/>
              <a:buAutoNum type="arabicPeriod"/>
            </a:pPr>
            <a:r>
              <a:rPr lang="th-TH" sz="3600" b="1" smtClean="0">
                <a:latin typeface="AngsanaUPC" pitchFamily="18" charset="-34"/>
                <a:cs typeface="AngsanaUPC" pitchFamily="18" charset="-34"/>
              </a:rPr>
              <a:t>เป็นศูนย์กลางข้อมูลทรัพยากรพยาบาลโรงพยาบาลชุมชน</a:t>
            </a:r>
          </a:p>
          <a:p>
            <a:pPr marL="514350" indent="-514350">
              <a:buFont typeface="Wingdings 2" pitchFamily="18" charset="2"/>
              <a:buAutoNum type="arabicPeriod"/>
            </a:pPr>
            <a:r>
              <a:rPr lang="th-TH" sz="3600" b="1" smtClean="0">
                <a:latin typeface="AngsanaUPC" pitchFamily="18" charset="-34"/>
                <a:cs typeface="AngsanaUPC" pitchFamily="18" charset="-34"/>
              </a:rPr>
              <a:t>เป็นตัวแทนพยาบาลโรงพยาบาลชุมชน ในการจัดทำข้อเสนอเชิงนโยบาย</a:t>
            </a:r>
          </a:p>
        </p:txBody>
      </p:sp>
      <p:pic>
        <p:nvPicPr>
          <p:cNvPr id="88068" name="รูปภาพ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74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2" descr="D:\ภาพ\พยาบาล\10308123_521731297930921_683316254386449531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071938"/>
            <a:ext cx="35718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3" descr="D:\ภาพ\นางฟ้า\งานนำเสนอ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929063"/>
            <a:ext cx="3643312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718131"/>
      </p:ext>
    </p:extLst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ctrTitle"/>
          </p:nvPr>
        </p:nvSpPr>
        <p:spPr>
          <a:xfrm>
            <a:off x="857250" y="2143125"/>
            <a:ext cx="7772400" cy="12144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h-TH" sz="66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ผลงานที่ผ่านมา</a:t>
            </a:r>
            <a:endParaRPr lang="th-TH" sz="66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7" name="รูปภาพ 6" descr="DSC003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34530">
            <a:off x="2000250" y="3286125"/>
            <a:ext cx="1785938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 descr="DSC003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14080">
            <a:off x="5072063" y="3286125"/>
            <a:ext cx="1785937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 descr="DSC0035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125" y="4229100"/>
            <a:ext cx="1785938" cy="133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9094" name="รูปภาพ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714375"/>
            <a:ext cx="150018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9583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ตัวยึดเนื้อหา 2"/>
          <p:cNvSpPr>
            <a:spLocks noGrp="1"/>
          </p:cNvSpPr>
          <p:nvPr>
            <p:ph idx="1"/>
          </p:nvPr>
        </p:nvSpPr>
        <p:spPr>
          <a:xfrm>
            <a:off x="500063" y="285750"/>
            <a:ext cx="8229600" cy="5340350"/>
          </a:xfrm>
        </p:spPr>
        <p:txBody>
          <a:bodyPr/>
          <a:lstStyle/>
          <a:p>
            <a:pPr marL="514350" indent="-514350">
              <a:buFont typeface="Franklin Gothic Book" pitchFamily="34" charset="0"/>
              <a:buAutoNum type="arabicPeriod"/>
            </a:pPr>
            <a:r>
              <a:rPr lang="th-TH" sz="360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จัดประชุมวิชาการประจำปี ปีละ </a:t>
            </a:r>
            <a:r>
              <a:rPr lang="en-US" sz="360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1 </a:t>
            </a:r>
            <a:r>
              <a:rPr lang="th-TH" sz="360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ครั้งตั้งแต่ปี </a:t>
            </a:r>
            <a:r>
              <a:rPr lang="en-US" sz="360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2547 </a:t>
            </a:r>
            <a:r>
              <a:rPr lang="th-TH" sz="360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ถึงปัจจุบัน</a:t>
            </a:r>
          </a:p>
          <a:p>
            <a:pPr marL="514350" indent="-514350">
              <a:buFont typeface="Franklin Gothic Book" pitchFamily="34" charset="0"/>
              <a:buAutoNum type="arabicPeriod"/>
            </a:pPr>
            <a:r>
              <a:rPr lang="th-TH" sz="3600" smtClean="0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จัดเวทีถอดบทเรียนการทำงานจากพื้นที่สู่การพัฒนารายประเด็น ปีละ </a:t>
            </a:r>
            <a:r>
              <a:rPr lang="en-US" sz="3600" smtClean="0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4</a:t>
            </a:r>
            <a:r>
              <a:rPr lang="th-TH" sz="3600" smtClean="0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 ภาค ตั้งแต่ปี </a:t>
            </a:r>
            <a:r>
              <a:rPr lang="en-US" sz="3600" smtClean="0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2557 </a:t>
            </a:r>
            <a:r>
              <a:rPr lang="th-TH" sz="3600" smtClean="0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ถึงปัจจุบัน</a:t>
            </a:r>
          </a:p>
          <a:p>
            <a:pPr marL="514350" indent="-514350">
              <a:buFont typeface="Franklin Gothic Book" pitchFamily="34" charset="0"/>
              <a:buAutoNum type="arabicPeriod"/>
            </a:pPr>
            <a:r>
              <a:rPr lang="th-TH" sz="3600" smtClean="0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ร่วมกับเครือข่ายในการพัฒนาระบบ มิตรภาพบำบัด การดูแลผู้สูงอายุ</a:t>
            </a:r>
          </a:p>
          <a:p>
            <a:pPr marL="514350" indent="-514350">
              <a:buFont typeface="Franklin Gothic Book" pitchFamily="34" charset="0"/>
              <a:buAutoNum type="arabicPeriod"/>
            </a:pPr>
            <a:r>
              <a:rPr lang="th-TH" sz="3600" smtClean="0">
                <a:latin typeface="AngsanaUPC" pitchFamily="18" charset="-34"/>
                <a:cs typeface="AngsanaUPC" pitchFamily="18" charset="-34"/>
              </a:rPr>
              <a:t>จัดทำข้อเสนอนโยบายและร่วมในการดำเนินการในเรื่อง</a:t>
            </a:r>
          </a:p>
          <a:p>
            <a:pPr marL="914400" lvl="1" indent="-514350">
              <a:buFont typeface="Wingdings 2" pitchFamily="18" charset="2"/>
              <a:buNone/>
            </a:pPr>
            <a:r>
              <a:rPr lang="en-US" sz="3200" smtClean="0">
                <a:latin typeface="AngsanaUPC" pitchFamily="18" charset="-34"/>
                <a:cs typeface="AngsanaUPC" pitchFamily="18" charset="-34"/>
              </a:rPr>
              <a:t>4.1. </a:t>
            </a:r>
            <a:r>
              <a:rPr lang="th-TH" sz="3200" smtClean="0">
                <a:latin typeface="AngsanaUPC" pitchFamily="18" charset="-34"/>
                <a:cs typeface="AngsanaUPC" pitchFamily="18" charset="-34"/>
              </a:rPr>
              <a:t> โครงสร้างการบริหารงาน โรงพยาบาลชุมชน</a:t>
            </a:r>
          </a:p>
          <a:p>
            <a:pPr marL="914400" lvl="1" indent="-514350">
              <a:buFont typeface="Wingdings 2" pitchFamily="18" charset="2"/>
              <a:buNone/>
            </a:pPr>
            <a:r>
              <a:rPr lang="en-US" sz="3200" smtClean="0">
                <a:latin typeface="AngsanaUPC" pitchFamily="18" charset="-34"/>
                <a:cs typeface="AngsanaUPC" pitchFamily="18" charset="-34"/>
              </a:rPr>
              <a:t>4.2.</a:t>
            </a:r>
            <a:r>
              <a:rPr lang="th-TH" sz="3200" smtClean="0">
                <a:latin typeface="AngsanaUPC" pitchFamily="18" charset="-34"/>
                <a:cs typeface="AngsanaUPC" pitchFamily="18" charset="-34"/>
              </a:rPr>
              <a:t>  ความก้าวหน้าสายงานพยาบาลวิชาชีพ</a:t>
            </a:r>
          </a:p>
          <a:p>
            <a:pPr marL="914400" lvl="1" indent="-514350">
              <a:buFont typeface="Wingdings 2" pitchFamily="18" charset="2"/>
              <a:buNone/>
            </a:pPr>
            <a:r>
              <a:rPr lang="en-US" sz="3200" smtClean="0">
                <a:latin typeface="AngsanaUPC" pitchFamily="18" charset="-34"/>
                <a:cs typeface="AngsanaUPC" pitchFamily="18" charset="-34"/>
              </a:rPr>
              <a:t>4.3. </a:t>
            </a:r>
            <a:r>
              <a:rPr lang="th-TH" sz="3200" smtClean="0">
                <a:latin typeface="AngsanaUPC" pitchFamily="18" charset="-34"/>
                <a:cs typeface="AngsanaUPC" pitchFamily="18" charset="-34"/>
              </a:rPr>
              <a:t> การบรรจุพยาบาลวิชาชีพเป็นข้าราชการ</a:t>
            </a:r>
          </a:p>
          <a:p>
            <a:pPr marL="914400" lvl="1" indent="-514350">
              <a:buFont typeface="Wingdings 2" pitchFamily="18" charset="2"/>
              <a:buNone/>
            </a:pPr>
            <a:r>
              <a:rPr lang="en-US" sz="3200" smtClean="0">
                <a:latin typeface="AngsanaUPC" pitchFamily="18" charset="-34"/>
                <a:cs typeface="AngsanaUPC" pitchFamily="18" charset="-34"/>
              </a:rPr>
              <a:t>3.4.  </a:t>
            </a:r>
            <a:r>
              <a:rPr lang="th-TH" sz="3200" smtClean="0">
                <a:latin typeface="AngsanaUPC" pitchFamily="18" charset="-34"/>
                <a:cs typeface="AngsanaUPC" pitchFamily="18" charset="-34"/>
              </a:rPr>
              <a:t>การกำหนดค่าตอบแทน พตส.  ค่าล่วงเวลา   ค่าเบี้ยเลี้ยงเหมาจ่าย</a:t>
            </a:r>
          </a:p>
        </p:txBody>
      </p:sp>
      <p:pic>
        <p:nvPicPr>
          <p:cNvPr id="90115" name="รูปภาพ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377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42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5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จากรุ่น สู่ รุ่น</a:t>
            </a:r>
          </a:p>
          <a:p>
            <a:pPr algn="ctr">
              <a:defRPr/>
            </a:pPr>
            <a:r>
              <a:rPr lang="th-TH" sz="5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รวมพลังเพื่อพัฒนาผู้บริหารการพยาบาล</a:t>
            </a:r>
          </a:p>
          <a:p>
            <a:pPr algn="ctr">
              <a:defRPr/>
            </a:pPr>
            <a:r>
              <a:rPr lang="th-TH" sz="5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โรงพยาบาลชุมชน</a:t>
            </a:r>
            <a:endParaRPr lang="en-US" sz="56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417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179888"/>
            <a:ext cx="314325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h-TH" dirty="0" smtClean="0"/>
              <a:t>ประธาน รุ่นก่อตั้งและรุ่น</a:t>
            </a:r>
            <a:r>
              <a:rPr lang="en-US" dirty="0" smtClean="0"/>
              <a:t>1</a:t>
            </a:r>
            <a:r>
              <a:rPr lang="th-TH" dirty="0" smtClean="0"/>
              <a:t> </a:t>
            </a:r>
            <a:r>
              <a:rPr lang="en-US" dirty="0" smtClean="0"/>
              <a:t>2546-2549</a:t>
            </a:r>
            <a:endParaRPr lang="th-TH" dirty="0"/>
          </a:p>
        </p:txBody>
      </p:sp>
      <p:pic>
        <p:nvPicPr>
          <p:cNvPr id="92166" name="Picture 5" descr="3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500188"/>
            <a:ext cx="3643313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ardrop 8"/>
          <p:cNvSpPr/>
          <p:nvPr/>
        </p:nvSpPr>
        <p:spPr>
          <a:xfrm>
            <a:off x="2000250" y="4143375"/>
            <a:ext cx="3786188" cy="2928938"/>
          </a:xfrm>
          <a:prstGeom prst="teardrop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143000"/>
            <a:ext cx="4000500" cy="4429125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76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h-TH" sz="5400" dirty="0" smtClean="0">
                <a:solidFill>
                  <a:schemeClr val="tx1"/>
                </a:solidFill>
              </a:rPr>
              <a:t>ประธาน รุ่นที่ </a:t>
            </a:r>
            <a:r>
              <a:rPr lang="en-US" sz="5400" dirty="0" smtClean="0">
                <a:solidFill>
                  <a:schemeClr val="tx1"/>
                </a:solidFill>
              </a:rPr>
              <a:t>2</a:t>
            </a:r>
            <a:r>
              <a:rPr lang="th-TH" sz="5400" dirty="0" smtClean="0">
                <a:solidFill>
                  <a:schemeClr val="tx1"/>
                </a:solidFill>
              </a:rPr>
              <a:t>พ.ศ. </a:t>
            </a:r>
            <a:r>
              <a:rPr lang="en-US" sz="5400" dirty="0" smtClean="0">
                <a:solidFill>
                  <a:schemeClr val="tx1"/>
                </a:solidFill>
              </a:rPr>
              <a:t>2549-2551</a:t>
            </a:r>
            <a:endParaRPr lang="th-TH" sz="5400" dirty="0">
              <a:solidFill>
                <a:schemeClr val="tx1"/>
              </a:solidFill>
            </a:endParaRPr>
          </a:p>
        </p:txBody>
      </p:sp>
      <p:pic>
        <p:nvPicPr>
          <p:cNvPr id="93187" name="Content Placeholder 3" descr="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00188"/>
            <a:ext cx="3589338" cy="2690812"/>
          </a:xfrm>
        </p:spPr>
      </p:pic>
      <p:pic>
        <p:nvPicPr>
          <p:cNvPr id="93188" name="Picture 4" descr="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2714625"/>
            <a:ext cx="3500438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6" descr="5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4608513"/>
            <a:ext cx="3000375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laque 8"/>
          <p:cNvSpPr/>
          <p:nvPr/>
        </p:nvSpPr>
        <p:spPr>
          <a:xfrm>
            <a:off x="6500813" y="1643063"/>
            <a:ext cx="2214562" cy="2214562"/>
          </a:xfrm>
          <a:prstGeom prst="plaqu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1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715000" y="2857500"/>
            <a:ext cx="1500188" cy="1571625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00313" y="4929188"/>
            <a:ext cx="1643062" cy="1482725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th-TH" dirty="0"/>
          </a:p>
        </p:txBody>
      </p:sp>
      <p:sp>
        <p:nvSpPr>
          <p:cNvPr id="6" name="Oval 5"/>
          <p:cNvSpPr/>
          <p:nvPr/>
        </p:nvSpPr>
        <p:spPr>
          <a:xfrm>
            <a:off x="7000875" y="4643438"/>
            <a:ext cx="2143125" cy="2214562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500563" y="4643438"/>
            <a:ext cx="2143125" cy="2214562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4429125"/>
            <a:ext cx="2143125" cy="2214563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500938" y="2143125"/>
            <a:ext cx="1643062" cy="1643063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643813" y="428625"/>
            <a:ext cx="1285875" cy="1357313"/>
          </a:xfrm>
          <a:prstGeom prst="ellipse">
            <a:avLst/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14290"/>
            <a:ext cx="8090677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h-TH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รุ่น ที่ ๓ ปี ๒๕๕๒-๒๕๕๓</a:t>
            </a:r>
          </a:p>
          <a:p>
            <a:pPr algn="ctr">
              <a:defRPr/>
            </a:pPr>
            <a:r>
              <a:rPr lang="th-TH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โดย ประธาน วิมลจันทร์ สาริวงค์จันทร์</a:t>
            </a:r>
            <a:endParaRPr lang="en-US" sz="5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Angsana New" pitchFamily="18" charset="-3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8688" y="1785938"/>
            <a:ext cx="4572000" cy="3071812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5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205005"/>
            <a:ext cx="6858048" cy="23083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7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ประธานชมรม รุ่นที่ ๔</a:t>
            </a:r>
          </a:p>
          <a:p>
            <a:pPr algn="ctr">
              <a:defRPr/>
            </a:pPr>
            <a:r>
              <a:rPr lang="th-TH" sz="7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ปี </a:t>
            </a:r>
            <a:r>
              <a:rPr lang="en-US" sz="7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ngsana New" pitchFamily="18" charset="-34"/>
              </a:rPr>
              <a:t>2554-2555</a:t>
            </a:r>
          </a:p>
        </p:txBody>
      </p:sp>
      <p:pic>
        <p:nvPicPr>
          <p:cNvPr id="952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1196975"/>
            <a:ext cx="280828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ชื่อเรื่อง 1"/>
          <p:cNvSpPr>
            <a:spLocks noGrp="1"/>
          </p:cNvSpPr>
          <p:nvPr>
            <p:ph type="title"/>
          </p:nvPr>
        </p:nvSpPr>
        <p:spPr>
          <a:xfrm>
            <a:off x="4932363" y="4581525"/>
            <a:ext cx="4032250" cy="1862138"/>
          </a:xfrm>
        </p:spPr>
        <p:txBody>
          <a:bodyPr/>
          <a:lstStyle/>
          <a:p>
            <a:r>
              <a:rPr lang="th-TH" sz="4800" b="1" smtClean="0">
                <a:latin typeface="2005_iannnnnDVD" pitchFamily="2" charset="0"/>
                <a:cs typeface="2005_iannnnnDVD" pitchFamily="2" charset="0"/>
              </a:rPr>
              <a:t>นาง จงกล อินทสาร</a:t>
            </a:r>
            <a:br>
              <a:rPr lang="th-TH" sz="4800" b="1" smtClean="0">
                <a:latin typeface="2005_iannnnnDVD" pitchFamily="2" charset="0"/>
                <a:cs typeface="2005_iannnnnDVD" pitchFamily="2" charset="0"/>
              </a:rPr>
            </a:br>
            <a:r>
              <a:rPr lang="th-TH" sz="4800" b="1" smtClean="0">
                <a:latin typeface="2005_iannnnnDVD" pitchFamily="2" charset="0"/>
                <a:cs typeface="2005_iannnnnDVD" pitchFamily="2" charset="0"/>
              </a:rPr>
              <a:t>หัวหน้าพยาบาล </a:t>
            </a:r>
            <a:br>
              <a:rPr lang="th-TH" sz="4800" b="1" smtClean="0">
                <a:latin typeface="2005_iannnnnDVD" pitchFamily="2" charset="0"/>
                <a:cs typeface="2005_iannnnnDVD" pitchFamily="2" charset="0"/>
              </a:rPr>
            </a:br>
            <a:r>
              <a:rPr lang="th-TH" sz="4800" b="1" smtClean="0">
                <a:latin typeface="2005_iannnnnDVD" pitchFamily="2" charset="0"/>
                <a:cs typeface="2005_iannnnnDVD" pitchFamily="2" charset="0"/>
              </a:rPr>
              <a:t>รพ.บางปะหัน</a:t>
            </a:r>
          </a:p>
        </p:txBody>
      </p:sp>
      <p:pic>
        <p:nvPicPr>
          <p:cNvPr id="95237" name="Picture 3" descr="D:\2559 iphone 9 กค\115APPLE\IMG_58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141663"/>
            <a:ext cx="4038600" cy="3028950"/>
          </a:xfrm>
          <a:noFill/>
        </p:spPr>
      </p:pic>
    </p:spTree>
    <p:extLst>
      <p:ext uri="{BB962C8B-B14F-4D97-AF65-F5344CB8AC3E}">
        <p14:creationId xmlns:p14="http://schemas.microsoft.com/office/powerpoint/2010/main" val="147831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รูปภาพ 9" descr="15032910_1132569220129943_2223823268429744739_n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05263"/>
            <a:ext cx="66960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600" b="1" smtClean="0"/>
              <a:t>ประธานรุ่นที่ ๕ 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79388" y="1341438"/>
            <a:ext cx="4608512" cy="2519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000" dirty="0">
                <a:solidFill>
                  <a:prstClr val="white"/>
                </a:solidFill>
                <a:latin typeface="2547_Ddinya-05" pitchFamily="2" charset="0"/>
                <a:cs typeface="2547_Ddinya-05" pitchFamily="2" charset="0"/>
              </a:rPr>
              <a:t>คุณ เรือง</a:t>
            </a:r>
            <a:r>
              <a:rPr lang="th-TH" sz="4000" dirty="0" err="1">
                <a:solidFill>
                  <a:prstClr val="white"/>
                </a:solidFill>
                <a:latin typeface="2547_Ddinya-05" pitchFamily="2" charset="0"/>
                <a:cs typeface="2547_Ddinya-05" pitchFamily="2" charset="0"/>
              </a:rPr>
              <a:t>ศิริ</a:t>
            </a:r>
            <a:r>
              <a:rPr lang="th-TH" sz="4000" dirty="0">
                <a:solidFill>
                  <a:prstClr val="white"/>
                </a:solidFill>
                <a:latin typeface="2547_Ddinya-05" pitchFamily="2" charset="0"/>
                <a:cs typeface="2547_Ddinya-05" pitchFamily="2" charset="0"/>
              </a:rPr>
              <a:t> ไกรคง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000" dirty="0">
                <a:solidFill>
                  <a:prstClr val="white"/>
                </a:solidFill>
                <a:latin typeface="2547_Ddinya-05" pitchFamily="2" charset="0"/>
                <a:cs typeface="2547_Ddinya-05" pitchFamily="2" charset="0"/>
              </a:rPr>
              <a:t>หัวหน้าพยาบาล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000" dirty="0">
                <a:solidFill>
                  <a:prstClr val="white"/>
                </a:solidFill>
                <a:latin typeface="2547_Ddinya-05" pitchFamily="2" charset="0"/>
                <a:cs typeface="2547_Ddinya-05" pitchFamily="2" charset="0"/>
              </a:rPr>
              <a:t>โรงพยาบาลวัดโบสถ์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000" dirty="0">
                <a:solidFill>
                  <a:prstClr val="white"/>
                </a:solidFill>
                <a:latin typeface="2547_Ddinya-05" pitchFamily="2" charset="0"/>
                <a:cs typeface="2547_Ddinya-05" pitchFamily="2" charset="0"/>
              </a:rPr>
              <a:t>จังหวัดพิษณุโลก</a:t>
            </a:r>
          </a:p>
        </p:txBody>
      </p:sp>
      <p:pic>
        <p:nvPicPr>
          <p:cNvPr id="96261" name="Picture 2" descr="C:\Users\MKC\Pictures\14199579_1068168433236689_4663606230004699813_n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341438"/>
            <a:ext cx="3889375" cy="5327650"/>
          </a:xfrm>
          <a:noFill/>
        </p:spPr>
      </p:pic>
    </p:spTree>
    <p:extLst>
      <p:ext uri="{BB962C8B-B14F-4D97-AF65-F5344CB8AC3E}">
        <p14:creationId xmlns:p14="http://schemas.microsoft.com/office/powerpoint/2010/main" val="124171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th-TH" sz="8800" b="1" dirty="0" smtClean="0">
                <a:solidFill>
                  <a:schemeClr val="bg1"/>
                </a:solidFill>
              </a:rPr>
              <a:t>ประธานรุ่นที่ ๖</a:t>
            </a:r>
            <a:endParaRPr lang="th-TH" sz="8800" b="1" dirty="0">
              <a:solidFill>
                <a:schemeClr val="bg1"/>
              </a:solidFill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96380"/>
            <a:ext cx="5099248" cy="3656955"/>
          </a:xfrm>
        </p:spPr>
      </p:pic>
    </p:spTree>
    <p:extLst>
      <p:ext uri="{BB962C8B-B14F-4D97-AF65-F5344CB8AC3E}">
        <p14:creationId xmlns:p14="http://schemas.microsoft.com/office/powerpoint/2010/main" val="1622286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18" name="Object 3"/>
          <p:cNvGraphicFramePr>
            <a:graphicFrameLocks/>
          </p:cNvGraphicFramePr>
          <p:nvPr/>
        </p:nvGraphicFramePr>
        <p:xfrm>
          <a:off x="-25400" y="857250"/>
          <a:ext cx="4679950" cy="493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r:id="rId3" imgW="4682134" imgH="4932091" progId="Excel.Chart.8">
                  <p:embed/>
                </p:oleObj>
              </mc:Choice>
              <mc:Fallback>
                <p:oleObj r:id="rId3" imgW="4682134" imgH="493209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5400" y="857250"/>
                        <a:ext cx="4679950" cy="4935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19" name="TextBox 7"/>
          <p:cNvSpPr txBox="1">
            <a:spLocks noChangeArrowheads="1"/>
          </p:cNvSpPr>
          <p:nvPr/>
        </p:nvSpPr>
        <p:spPr bwMode="auto">
          <a:xfrm>
            <a:off x="690563" y="1847850"/>
            <a:ext cx="673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en-US" sz="2400" b="1" smtClean="0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(</a:t>
            </a:r>
            <a:r>
              <a:rPr lang="en-US" altLang="en-US" sz="2400" b="1" smtClean="0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18.4</a:t>
            </a:r>
            <a:r>
              <a:rPr lang="th-TH" altLang="en-US" sz="2400" b="1" smtClean="0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)</a:t>
            </a:r>
          </a:p>
        </p:txBody>
      </p:sp>
      <p:sp>
        <p:nvSpPr>
          <p:cNvPr id="137220" name="TextBox 8"/>
          <p:cNvSpPr txBox="1">
            <a:spLocks noChangeArrowheads="1"/>
          </p:cNvSpPr>
          <p:nvPr/>
        </p:nvSpPr>
        <p:spPr bwMode="auto">
          <a:xfrm>
            <a:off x="366713" y="2493963"/>
            <a:ext cx="576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en-US" sz="1800" b="1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altLang="en-US" sz="1800" b="1" smtClean="0">
                <a:solidFill>
                  <a:srgbClr val="000000"/>
                </a:solidFill>
                <a:latin typeface="Times New Roman" pitchFamily="18" charset="0"/>
              </a:rPr>
              <a:t>2.4</a:t>
            </a:r>
            <a:r>
              <a:rPr lang="th-TH" altLang="en-US" sz="1800" b="1" smtClean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137221" name="TextBox 6"/>
          <p:cNvSpPr txBox="1">
            <a:spLocks noChangeArrowheads="1"/>
          </p:cNvSpPr>
          <p:nvPr/>
        </p:nvSpPr>
        <p:spPr bwMode="auto">
          <a:xfrm>
            <a:off x="0" y="2149475"/>
            <a:ext cx="573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en-US" sz="2400" b="1" smtClean="0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(</a:t>
            </a:r>
            <a:r>
              <a:rPr lang="en-US" altLang="en-US" sz="2400" b="1" smtClean="0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3.6</a:t>
            </a:r>
            <a:r>
              <a:rPr lang="th-TH" altLang="en-US" sz="2400" b="1" smtClean="0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)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-8816" y="116634"/>
            <a:ext cx="9144000" cy="775597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glow rad="190500">
              <a:schemeClr val="tx1"/>
            </a:glo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  <a:defRPr/>
            </a:pPr>
            <a:endParaRPr lang="th-TH" sz="800" b="1" dirty="0" smtClean="0">
              <a:solidFill>
                <a:prstClr val="white"/>
              </a:solidFill>
              <a:latin typeface="JasmineUPC" pitchFamily="18" charset="-34"/>
              <a:cs typeface="JasmineUPC" pitchFamily="18" charset="-34"/>
            </a:endParaRP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  <a:defRPr/>
            </a:pPr>
            <a:r>
              <a:rPr lang="th-TH" sz="3600" b="1" dirty="0" smtClean="0">
                <a:solidFill>
                  <a:prstClr val="white"/>
                </a:solidFill>
                <a:latin typeface="JasmineUPC" pitchFamily="18" charset="-34"/>
                <a:cs typeface="JasmineUPC" pitchFamily="18" charset="-34"/>
              </a:rPr>
              <a:t>สรุปจำนวนคดีฟ้องแพทย์  ข้อมูล ณ วันที่ </a:t>
            </a:r>
            <a:r>
              <a:rPr lang="en-US" sz="3600" b="1" dirty="0" smtClean="0">
                <a:solidFill>
                  <a:prstClr val="white"/>
                </a:solidFill>
                <a:latin typeface="JasmineUPC" pitchFamily="18" charset="-34"/>
                <a:cs typeface="JasmineUPC" pitchFamily="18" charset="-34"/>
              </a:rPr>
              <a:t>30 </a:t>
            </a:r>
            <a:r>
              <a:rPr lang="th-TH" sz="3600" b="1" dirty="0" smtClean="0">
                <a:solidFill>
                  <a:prstClr val="white"/>
                </a:solidFill>
                <a:latin typeface="JasmineUPC" pitchFamily="18" charset="-34"/>
                <a:cs typeface="JasmineUPC" pitchFamily="18" charset="-34"/>
              </a:rPr>
              <a:t>มีนาคม 255</a:t>
            </a:r>
            <a:r>
              <a:rPr lang="en-US" sz="3600" b="1" dirty="0" smtClean="0">
                <a:solidFill>
                  <a:prstClr val="white"/>
                </a:solidFill>
                <a:latin typeface="JasmineUPC" pitchFamily="18" charset="-34"/>
                <a:cs typeface="JasmineUPC" pitchFamily="18" charset="-34"/>
              </a:rPr>
              <a:t>9</a:t>
            </a:r>
            <a:endParaRPr lang="th-TH" sz="3600" b="1" dirty="0" smtClean="0">
              <a:solidFill>
                <a:prstClr val="white"/>
              </a:solidFill>
              <a:latin typeface="JasmineUPC" pitchFamily="18" charset="-34"/>
              <a:cs typeface="JasmineUPC" pitchFamily="18" charset="-34"/>
            </a:endParaRPr>
          </a:p>
        </p:txBody>
      </p:sp>
      <p:grpSp>
        <p:nvGrpSpPr>
          <p:cNvPr id="2" name="กลุ่ม 2"/>
          <p:cNvGrpSpPr/>
          <p:nvPr/>
        </p:nvGrpSpPr>
        <p:grpSpPr>
          <a:xfrm>
            <a:off x="25156" y="5877270"/>
            <a:ext cx="9041675" cy="646331"/>
            <a:chOff x="25152" y="6021288"/>
            <a:chExt cx="9041675" cy="646330"/>
          </a:xfrm>
          <a:solidFill>
            <a:srgbClr val="CC0066"/>
          </a:solidFill>
        </p:grpSpPr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25152" y="6021288"/>
              <a:ext cx="4546848" cy="646330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glow rad="190500">
                <a:schemeClr val="tx1"/>
              </a:glo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ngsana New" pitchFamily="18" charset="-34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ngsana New" pitchFamily="18" charset="-34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ngsana New" pitchFamily="18" charset="-34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ngsana New" pitchFamily="18" charset="-34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ngsana New" pitchFamily="18" charset="-34"/>
                </a:defRPr>
              </a:lvl9pPr>
            </a:lstStyle>
            <a:p>
              <a:pPr algn="ctr" eaLnBrk="1" hangingPunct="1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th-TH" sz="2000" b="1" dirty="0" smtClean="0">
                  <a:solidFill>
                    <a:prstClr val="white"/>
                  </a:solidFill>
                  <a:latin typeface="JasmineUPC" pitchFamily="18" charset="-34"/>
                  <a:cs typeface="JasmineUPC" pitchFamily="18" charset="-34"/>
                </a:rPr>
                <a:t>คดีในศาล</a:t>
              </a:r>
              <a:r>
                <a:rPr lang="en-US" sz="2000" b="1" dirty="0" smtClean="0">
                  <a:solidFill>
                    <a:prstClr val="white"/>
                  </a:solidFill>
                  <a:latin typeface="JasmineUPC" pitchFamily="18" charset="-34"/>
                  <a:cs typeface="JasmineUPC" pitchFamily="18" charset="-34"/>
                </a:rPr>
                <a:t>: 49 </a:t>
              </a:r>
              <a:r>
                <a:rPr lang="th-TH" sz="2000" b="1" dirty="0" smtClean="0">
                  <a:solidFill>
                    <a:prstClr val="white"/>
                  </a:solidFill>
                  <a:latin typeface="JasmineUPC" pitchFamily="18" charset="-34"/>
                  <a:cs typeface="JasmineUPC" pitchFamily="18" charset="-34"/>
                </a:rPr>
                <a:t>คดี/คดีแพ่ง</a:t>
              </a:r>
              <a:r>
                <a:rPr lang="en-US" sz="2000" b="1" dirty="0" smtClean="0">
                  <a:solidFill>
                    <a:prstClr val="white"/>
                  </a:solidFill>
                  <a:latin typeface="JasmineUPC" pitchFamily="18" charset="-34"/>
                  <a:cs typeface="JasmineUPC" pitchFamily="18" charset="-34"/>
                </a:rPr>
                <a:t>: </a:t>
              </a:r>
              <a:r>
                <a:rPr lang="th-TH" sz="2000" b="1" dirty="0" smtClean="0">
                  <a:solidFill>
                    <a:prstClr val="white"/>
                  </a:solidFill>
                  <a:latin typeface="JasmineUPC" pitchFamily="18" charset="-34"/>
                  <a:cs typeface="JasmineUPC" pitchFamily="18" charset="-34"/>
                </a:rPr>
                <a:t>ถึง</a:t>
              </a:r>
              <a:r>
                <a:rPr lang="th-TH" sz="2000" b="1" dirty="0">
                  <a:solidFill>
                    <a:prstClr val="white"/>
                  </a:solidFill>
                  <a:latin typeface="JasmineUPC" pitchFamily="18" charset="-34"/>
                  <a:cs typeface="JasmineUPC" pitchFamily="18" charset="-34"/>
                </a:rPr>
                <a:t>ที่สุด </a:t>
              </a:r>
              <a:r>
                <a:rPr lang="en-US" sz="2000" b="1" dirty="0" smtClean="0">
                  <a:solidFill>
                    <a:prstClr val="white"/>
                  </a:solidFill>
                  <a:latin typeface="JasmineUPC" pitchFamily="18" charset="-34"/>
                  <a:cs typeface="JasmineUPC" pitchFamily="18" charset="-34"/>
                </a:rPr>
                <a:t>46 </a:t>
              </a:r>
              <a:r>
                <a:rPr lang="th-TH" sz="2000" b="1" dirty="0" smtClean="0">
                  <a:solidFill>
                    <a:prstClr val="white"/>
                  </a:solidFill>
                  <a:latin typeface="JasmineUPC" pitchFamily="18" charset="-34"/>
                  <a:cs typeface="JasmineUPC" pitchFamily="18" charset="-34"/>
                </a:rPr>
                <a:t>คดี                             ชนะคดี </a:t>
              </a:r>
              <a:r>
                <a:rPr lang="en-US" sz="2000" b="1" dirty="0" smtClean="0">
                  <a:solidFill>
                    <a:prstClr val="white"/>
                  </a:solidFill>
                  <a:latin typeface="JasmineUPC" pitchFamily="18" charset="-34"/>
                  <a:cs typeface="JasmineUPC" pitchFamily="18" charset="-34"/>
                </a:rPr>
                <a:t>27 </a:t>
              </a:r>
              <a:r>
                <a:rPr lang="th-TH" sz="2000" b="1" dirty="0" smtClean="0">
                  <a:solidFill>
                    <a:prstClr val="white"/>
                  </a:solidFill>
                  <a:latin typeface="JasmineUPC" pitchFamily="18" charset="-34"/>
                  <a:cs typeface="JasmineUPC" pitchFamily="18" charset="-34"/>
                </a:rPr>
                <a:t>คดี / แพ้คดี </a:t>
              </a:r>
              <a:r>
                <a:rPr lang="en-US" sz="2000" b="1" dirty="0" smtClean="0">
                  <a:solidFill>
                    <a:prstClr val="white"/>
                  </a:solidFill>
                  <a:latin typeface="JasmineUPC" pitchFamily="18" charset="-34"/>
                  <a:cs typeface="JasmineUPC" pitchFamily="18" charset="-34"/>
                </a:rPr>
                <a:t>19 </a:t>
              </a:r>
              <a:r>
                <a:rPr lang="th-TH" sz="2000" b="1" dirty="0" smtClean="0">
                  <a:solidFill>
                    <a:prstClr val="white"/>
                  </a:solidFill>
                  <a:latin typeface="JasmineUPC" pitchFamily="18" charset="-34"/>
                  <a:cs typeface="JasmineUPC" pitchFamily="18" charset="-34"/>
                </a:rPr>
                <a:t>คดี                             ถอนฟ้อง(เจรจาไกล่เกลี่ยได้)</a:t>
              </a:r>
              <a:r>
                <a:rPr lang="en-US" sz="2000" b="1" dirty="0" smtClean="0">
                  <a:solidFill>
                    <a:prstClr val="white"/>
                  </a:solidFill>
                  <a:latin typeface="JasmineUPC" pitchFamily="18" charset="-34"/>
                  <a:cs typeface="JasmineUPC" pitchFamily="18" charset="-34"/>
                </a:rPr>
                <a:t> =</a:t>
              </a:r>
              <a:r>
                <a:rPr lang="th-TH" sz="2000" b="1" dirty="0" smtClean="0">
                  <a:solidFill>
                    <a:prstClr val="white"/>
                  </a:solidFill>
                  <a:latin typeface="JasmineUPC" pitchFamily="18" charset="-34"/>
                  <a:cs typeface="JasmineUPC" pitchFamily="18" charset="-34"/>
                </a:rPr>
                <a:t> </a:t>
              </a:r>
              <a:r>
                <a:rPr lang="en-US" sz="2000" b="1" dirty="0" smtClean="0">
                  <a:solidFill>
                    <a:prstClr val="white"/>
                  </a:solidFill>
                  <a:latin typeface="JasmineUPC" pitchFamily="18" charset="-34"/>
                  <a:cs typeface="JasmineUPC" pitchFamily="18" charset="-34"/>
                </a:rPr>
                <a:t>140 </a:t>
              </a:r>
              <a:r>
                <a:rPr lang="th-TH" sz="2000" b="1" dirty="0" smtClean="0">
                  <a:solidFill>
                    <a:prstClr val="white"/>
                  </a:solidFill>
                  <a:latin typeface="JasmineUPC" pitchFamily="18" charset="-34"/>
                  <a:cs typeface="JasmineUPC" pitchFamily="18" charset="-34"/>
                </a:rPr>
                <a:t>คดี</a:t>
              </a: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4663995" y="6021288"/>
              <a:ext cx="4402832" cy="615552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glow rad="190500">
                <a:schemeClr val="tx1"/>
              </a:glo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ngsana New" pitchFamily="18" charset="-34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ngsana New" pitchFamily="18" charset="-34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ngsana New" pitchFamily="18" charset="-34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ngsana New" pitchFamily="18" charset="-34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ngsana New" pitchFamily="18" charset="-34"/>
                </a:defRPr>
              </a:lvl9pPr>
            </a:lstStyle>
            <a:p>
              <a:pPr algn="ctr" eaLnBrk="1" hangingPunct="1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th-TH" sz="2000" b="1" dirty="0" smtClean="0">
                  <a:solidFill>
                    <a:prstClr val="white"/>
                  </a:solidFill>
                  <a:latin typeface="JasmineUPC" pitchFamily="18" charset="-34"/>
                  <a:cs typeface="JasmineUPC" pitchFamily="18" charset="-34"/>
                </a:rPr>
                <a:t>คดีอาญา</a:t>
              </a:r>
              <a:r>
                <a:rPr lang="en-US" sz="2000" b="1" dirty="0" smtClean="0">
                  <a:solidFill>
                    <a:prstClr val="white"/>
                  </a:solidFill>
                  <a:latin typeface="JasmineUPC" pitchFamily="18" charset="-34"/>
                  <a:cs typeface="JasmineUPC" pitchFamily="18" charset="-34"/>
                </a:rPr>
                <a:t>: </a:t>
              </a:r>
              <a:r>
                <a:rPr lang="th-TH" sz="2000" b="1" dirty="0" smtClean="0">
                  <a:solidFill>
                    <a:prstClr val="white"/>
                  </a:solidFill>
                  <a:latin typeface="JasmineUPC" pitchFamily="18" charset="-34"/>
                  <a:cs typeface="JasmineUPC" pitchFamily="18" charset="-34"/>
                </a:rPr>
                <a:t>คดีถึงที่สุด </a:t>
              </a:r>
              <a:r>
                <a:rPr lang="en-US" sz="2000" b="1" dirty="0" smtClean="0">
                  <a:solidFill>
                    <a:prstClr val="white"/>
                  </a:solidFill>
                  <a:latin typeface="JasmineUPC" pitchFamily="18" charset="-34"/>
                  <a:cs typeface="JasmineUPC" pitchFamily="18" charset="-34"/>
                </a:rPr>
                <a:t>2 </a:t>
              </a:r>
              <a:r>
                <a:rPr lang="th-TH" sz="2000" b="1" dirty="0" smtClean="0">
                  <a:solidFill>
                    <a:prstClr val="white"/>
                  </a:solidFill>
                  <a:latin typeface="JasmineUPC" pitchFamily="18" charset="-34"/>
                  <a:cs typeface="JasmineUPC" pitchFamily="18" charset="-34"/>
                </a:rPr>
                <a:t>คดี </a:t>
              </a:r>
            </a:p>
            <a:p>
              <a:pPr algn="ctr" eaLnBrk="1" hangingPunct="1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th-TH" sz="2000" b="1" dirty="0" smtClean="0">
                  <a:solidFill>
                    <a:prstClr val="white"/>
                  </a:solidFill>
                  <a:latin typeface="JasmineUPC" pitchFamily="18" charset="-34"/>
                  <a:cs typeface="JasmineUPC" pitchFamily="18" charset="-34"/>
                </a:rPr>
                <a:t>ชนะคดีทั้ง </a:t>
              </a:r>
              <a:r>
                <a:rPr lang="en-US" sz="2000" b="1" dirty="0" smtClean="0">
                  <a:solidFill>
                    <a:prstClr val="white"/>
                  </a:solidFill>
                  <a:latin typeface="JasmineUPC" pitchFamily="18" charset="-34"/>
                  <a:cs typeface="JasmineUPC" pitchFamily="18" charset="-34"/>
                </a:rPr>
                <a:t>2 </a:t>
              </a:r>
              <a:r>
                <a:rPr lang="th-TH" sz="2000" b="1" dirty="0" smtClean="0">
                  <a:solidFill>
                    <a:prstClr val="white"/>
                  </a:solidFill>
                  <a:latin typeface="JasmineUPC" pitchFamily="18" charset="-34"/>
                  <a:cs typeface="JasmineUPC" pitchFamily="18" charset="-34"/>
                </a:rPr>
                <a:t>คดี</a:t>
              </a:r>
            </a:p>
          </p:txBody>
        </p:sp>
      </p:grpSp>
      <p:sp>
        <p:nvSpPr>
          <p:cNvPr id="137226" name="TextBox 3"/>
          <p:cNvSpPr txBox="1">
            <a:spLocks noChangeArrowheads="1"/>
          </p:cNvSpPr>
          <p:nvPr/>
        </p:nvSpPr>
        <p:spPr bwMode="auto">
          <a:xfrm>
            <a:off x="-42863" y="4773613"/>
            <a:ext cx="4383088" cy="70802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sz="2000" b="1" smtClean="0">
                <a:solidFill>
                  <a:srgbClr val="E46C0A"/>
                </a:solidFill>
                <a:latin typeface="JasmineUPC" pitchFamily="18" charset="-34"/>
                <a:cs typeface="JasmineUPC" pitchFamily="18" charset="-34"/>
                <a:sym typeface="Wingdings" pitchFamily="2" charset="2"/>
              </a:rPr>
              <a:t></a:t>
            </a:r>
            <a:r>
              <a:rPr lang="th-TH" sz="2000" b="1" smtClean="0">
                <a:solidFill>
                  <a:srgbClr val="E46C0A"/>
                </a:solidFill>
                <a:latin typeface="JasmineUPC" pitchFamily="18" charset="-34"/>
                <a:cs typeface="JasmineUPC" pitchFamily="18" charset="-34"/>
              </a:rPr>
              <a:t>ทุนทรัพย์ที่ฟ้องประมาณ </a:t>
            </a:r>
            <a:r>
              <a:rPr lang="en-US" sz="2000" b="1" smtClean="0">
                <a:solidFill>
                  <a:srgbClr val="E46C0A"/>
                </a:solidFill>
                <a:latin typeface="JasmineUPC" pitchFamily="18" charset="-34"/>
                <a:cs typeface="JasmineUPC" pitchFamily="18" charset="-34"/>
              </a:rPr>
              <a:t>2,886,000,000 </a:t>
            </a:r>
            <a:r>
              <a:rPr lang="th-TH" sz="2000" b="1" smtClean="0">
                <a:solidFill>
                  <a:srgbClr val="E46C0A"/>
                </a:solidFill>
                <a:latin typeface="JasmineUPC" pitchFamily="18" charset="-34"/>
                <a:cs typeface="JasmineUPC" pitchFamily="18" charset="-34"/>
              </a:rPr>
              <a:t>บาท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sz="2000" b="1" smtClean="0">
                <a:solidFill>
                  <a:srgbClr val="E46C0A"/>
                </a:solidFill>
                <a:latin typeface="JasmineUPC" pitchFamily="18" charset="-34"/>
                <a:cs typeface="JasmineUPC" pitchFamily="18" charset="-34"/>
                <a:sym typeface="Wingdings" pitchFamily="2" charset="2"/>
              </a:rPr>
              <a:t>จ่ายในชั้นไกล่เกลี่ย ประมาณ </a:t>
            </a:r>
            <a:r>
              <a:rPr lang="en-US" sz="2000" b="1" smtClean="0">
                <a:solidFill>
                  <a:srgbClr val="E46C0A"/>
                </a:solidFill>
                <a:latin typeface="JasmineUPC" pitchFamily="18" charset="-34"/>
                <a:cs typeface="JasmineUPC" pitchFamily="18" charset="-34"/>
                <a:sym typeface="Wingdings" pitchFamily="2" charset="2"/>
              </a:rPr>
              <a:t>20,000,000 </a:t>
            </a:r>
            <a:r>
              <a:rPr lang="th-TH" sz="2000" b="1" smtClean="0">
                <a:solidFill>
                  <a:srgbClr val="E46C0A"/>
                </a:solidFill>
                <a:latin typeface="JasmineUPC" pitchFamily="18" charset="-34"/>
                <a:cs typeface="JasmineUPC" pitchFamily="18" charset="-34"/>
                <a:sym typeface="Wingdings" pitchFamily="2" charset="2"/>
              </a:rPr>
              <a:t>บาท</a:t>
            </a:r>
            <a:endParaRPr lang="th-TH" sz="2000" b="1" smtClean="0">
              <a:solidFill>
                <a:srgbClr val="E46C0A"/>
              </a:solidFill>
              <a:latin typeface="JasmineUPC" pitchFamily="18" charset="-34"/>
              <a:cs typeface="JasmineUPC" pitchFamily="18" charset="-34"/>
            </a:endParaRPr>
          </a:p>
        </p:txBody>
      </p:sp>
      <p:graphicFrame>
        <p:nvGraphicFramePr>
          <p:cNvPr id="137227" name="วัตถุ 6"/>
          <p:cNvGraphicFramePr>
            <a:graphicFrameLocks noGrp="1"/>
          </p:cNvGraphicFramePr>
          <p:nvPr/>
        </p:nvGraphicFramePr>
        <p:xfrm>
          <a:off x="4602163" y="944563"/>
          <a:ext cx="4541837" cy="483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แผนภูมิ" r:id="rId5" imgW="4419688" imgH="4930067" progId="Excel.Chart.8">
                  <p:embed/>
                </p:oleObj>
              </mc:Choice>
              <mc:Fallback>
                <p:oleObj name="แผนภูมิ" r:id="rId5" imgW="4419688" imgH="4930067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2163" y="944563"/>
                        <a:ext cx="4541837" cy="4830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28" name="TextBox 7"/>
          <p:cNvSpPr txBox="1">
            <a:spLocks noChangeArrowheads="1"/>
          </p:cNvSpPr>
          <p:nvPr/>
        </p:nvSpPr>
        <p:spPr bwMode="auto">
          <a:xfrm>
            <a:off x="5219700" y="2078038"/>
            <a:ext cx="573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en-US" sz="2400" b="1" smtClean="0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(</a:t>
            </a:r>
            <a:r>
              <a:rPr lang="en-US" altLang="en-US" sz="2400" b="1" smtClean="0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8.3</a:t>
            </a:r>
            <a:r>
              <a:rPr lang="th-TH" altLang="en-US" sz="2400" b="1" smtClean="0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)</a:t>
            </a:r>
          </a:p>
        </p:txBody>
      </p:sp>
      <p:sp>
        <p:nvSpPr>
          <p:cNvPr id="137229" name="TextBox 7"/>
          <p:cNvSpPr txBox="1">
            <a:spLocks noChangeArrowheads="1"/>
          </p:cNvSpPr>
          <p:nvPr/>
        </p:nvSpPr>
        <p:spPr bwMode="auto">
          <a:xfrm>
            <a:off x="4714875" y="3733800"/>
            <a:ext cx="673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en-US" sz="2400" b="1" smtClean="0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(</a:t>
            </a:r>
            <a:r>
              <a:rPr lang="en-US" altLang="en-US" sz="2400" b="1" smtClean="0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22.2</a:t>
            </a:r>
            <a:r>
              <a:rPr lang="th-TH" altLang="en-US" sz="2400" b="1" smtClean="0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457278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14313" y="142875"/>
            <a:ext cx="8543925" cy="1701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th-TH" sz="44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จัดประชุมวิชาการประจำปี ปีละ </a:t>
            </a:r>
            <a:r>
              <a:rPr lang="en-US" sz="44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1 </a:t>
            </a:r>
            <a:r>
              <a:rPr lang="th-TH" sz="44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ครั้ง</a:t>
            </a:r>
            <a:br>
              <a:rPr lang="th-TH" sz="44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th-TH" sz="44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ตั้งแต่ปี </a:t>
            </a:r>
            <a:r>
              <a:rPr lang="en-US" sz="44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2547 </a:t>
            </a:r>
            <a:r>
              <a:rPr lang="th-TH" sz="44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ถึงปัจจุบัน</a:t>
            </a:r>
            <a:endParaRPr lang="th-TH" sz="4400" b="1" dirty="0">
              <a:solidFill>
                <a:prstClr val="black"/>
              </a:solidFill>
              <a:latin typeface="Franklin Gothic Book"/>
              <a:cs typeface="LilyUPC"/>
            </a:endParaRPr>
          </a:p>
        </p:txBody>
      </p:sp>
      <p:pic>
        <p:nvPicPr>
          <p:cNvPr id="97284" name="Picture 2" descr="https://scontent.fbkk5-5.fna.fbcdn.net/v/l/t1.0-9/13427795_1647872048871216_8918061232660368716_n.jpg?oh=6ddebded4b473c18f71c991e3e2eff5c&amp;oe=582C7C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060575"/>
            <a:ext cx="4929188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10" descr="D:\2559 นางฟ้า ระยอง\113APPLE\IMG_388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3644900"/>
            <a:ext cx="3840163" cy="2881313"/>
          </a:xfrm>
          <a:noFill/>
        </p:spPr>
      </p:pic>
    </p:spTree>
    <p:extLst>
      <p:ext uri="{BB962C8B-B14F-4D97-AF65-F5344CB8AC3E}">
        <p14:creationId xmlns:p14="http://schemas.microsoft.com/office/powerpoint/2010/main" val="354297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th-TH" b="1" dirty="0" smtClean="0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จัดเวทีถอดบทเรียนการทำงานจากพื้นที่สู่การพัฒนารายประเด็น ปีละ </a:t>
            </a:r>
            <a:r>
              <a:rPr lang="en-US" b="1" dirty="0" smtClean="0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4</a:t>
            </a:r>
            <a:r>
              <a:rPr lang="th-TH" b="1" dirty="0" smtClean="0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 ภาค ตั้งแต่ปี </a:t>
            </a:r>
            <a:r>
              <a:rPr lang="en-US" b="1" dirty="0" smtClean="0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2557 </a:t>
            </a:r>
            <a:r>
              <a:rPr lang="th-TH" b="1" dirty="0" smtClean="0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ถึงปัจจุบัน</a:t>
            </a:r>
            <a:endParaRPr lang="th-TH" b="1" dirty="0"/>
          </a:p>
        </p:txBody>
      </p:sp>
      <p:sp>
        <p:nvSpPr>
          <p:cNvPr id="98307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98308" name="Picture 2" descr="https://scontent.fbkk5-5.fna.fbcdn.net/v/t1.0-9/13620819_1659289204396167_2009272747665608591_n.jpg?oh=7382d148c5355d29b4465d7750e1548f&amp;oe=581D11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000500"/>
            <a:ext cx="44291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4" descr="https://scontent.fbkk5-5.fna.fbcdn.net/v/t1.0-9/13567184_1659289654396122_6141569195950494571_n.jpg?oh=1d80194fe77d385c76cd7ff81e76580f&amp;oe=581878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57688"/>
            <a:ext cx="457200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6" descr="https://scontent.fbkk5-5.fna.fbcdn.net/v/t1.0-9/13619937_1659289791062775_3736110559987615201_n.jpg?oh=1d9a5e5508d9a821c911410197fd9ed7&amp;oe=582971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71625"/>
            <a:ext cx="4572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1" name="Picture 8" descr="https://scontent.fbkk5-5.fna.fbcdn.net/v/t1.0-9/13592360_1659284361063318_8356985813687254476_n.jpg?oh=e756434f16933db2fe65f1808e605899&amp;oe=581C33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571625"/>
            <a:ext cx="435768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56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26059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th-TH" b="1" dirty="0" smtClean="0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/>
            </a:r>
            <a:br>
              <a:rPr lang="th-TH" b="1" dirty="0" smtClean="0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th-TH" b="1" dirty="0" smtClean="0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ร่วมกับเครือข่ายในการพัฒนาระบบ </a:t>
            </a:r>
            <a:br>
              <a:rPr lang="th-TH" b="1" dirty="0" smtClean="0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th-TH" b="1" dirty="0" smtClean="0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มิตรภาพบำบัด การดูแลผู้สูงอายุ</a:t>
            </a:r>
            <a:br>
              <a:rPr lang="th-TH" b="1" dirty="0" smtClean="0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</a:br>
            <a:endParaRPr lang="th-TH" b="1" dirty="0"/>
          </a:p>
        </p:txBody>
      </p:sp>
      <p:pic>
        <p:nvPicPr>
          <p:cNvPr id="99331" name="Picture 2" descr="D:\ภาพ\CV\1394106_570573452990082_157437771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500438"/>
            <a:ext cx="478631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3" descr="D:\บรรยาย\2559 สพช\2-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85938"/>
            <a:ext cx="4716463" cy="3143250"/>
          </a:xfrm>
        </p:spPr>
      </p:pic>
    </p:spTree>
    <p:extLst>
      <p:ext uri="{BB962C8B-B14F-4D97-AF65-F5344CB8AC3E}">
        <p14:creationId xmlns:p14="http://schemas.microsoft.com/office/powerpoint/2010/main" val="401563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smtClean="0"/>
              <a:t>สิ่งที่ผ่านมา</a:t>
            </a:r>
          </a:p>
        </p:txBody>
      </p:sp>
      <p:sp>
        <p:nvSpPr>
          <p:cNvPr id="100355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3600" b="1" smtClean="0">
                <a:latin typeface="2005_iannnnnGMO" pitchFamily="2" charset="0"/>
                <a:cs typeface="2005_iannnnnGMO" pitchFamily="2" charset="0"/>
              </a:rPr>
              <a:t>การกำหนดตำแหน่งหัวหน้าพยาบาล</a:t>
            </a:r>
          </a:p>
          <a:p>
            <a:r>
              <a:rPr lang="th-TH" sz="3600" b="1" smtClean="0">
                <a:latin typeface="2005_iannnnnGMO" pitchFamily="2" charset="0"/>
                <a:cs typeface="2005_iannnnnGMO" pitchFamily="2" charset="0"/>
              </a:rPr>
              <a:t>ค่าตอบแทน ฉบับ ๕</a:t>
            </a:r>
          </a:p>
          <a:p>
            <a:r>
              <a:rPr lang="th-TH" sz="3600" b="1" smtClean="0">
                <a:latin typeface="2005_iannnnnGMO" pitchFamily="2" charset="0"/>
                <a:cs typeface="2005_iannnnnGMO" pitchFamily="2" charset="0"/>
              </a:rPr>
              <a:t>ค่าตอบแทน เบี้ยเลี้ยงเหมาจ่าย</a:t>
            </a:r>
          </a:p>
          <a:p>
            <a:r>
              <a:rPr lang="th-TH" sz="3600" b="1" smtClean="0">
                <a:latin typeface="2005_iannnnnGMO" pitchFamily="2" charset="0"/>
                <a:cs typeface="2005_iannnnnGMO" pitchFamily="2" charset="0"/>
              </a:rPr>
              <a:t>การเปลี่ยนตำแหน่ง พยาบาลเทคนิค</a:t>
            </a:r>
          </a:p>
          <a:p>
            <a:r>
              <a:rPr lang="th-TH" sz="3600" b="1" smtClean="0">
                <a:latin typeface="2005_iannnnnGMO" pitchFamily="2" charset="0"/>
                <a:cs typeface="2005_iannnnnGMO" pitchFamily="2" charset="0"/>
              </a:rPr>
              <a:t>การบรรจุพยาบาลเป็นข้าราชการ</a:t>
            </a:r>
          </a:p>
          <a:p>
            <a:r>
              <a:rPr lang="th-TH" sz="3600" b="1" smtClean="0">
                <a:latin typeface="2005_iannnnnGMO" pitchFamily="2" charset="0"/>
                <a:cs typeface="2005_iannnnnGMO" pitchFamily="2" charset="0"/>
              </a:rPr>
              <a:t>กรรมการสภาการพยาบาล</a:t>
            </a:r>
          </a:p>
          <a:p>
            <a:r>
              <a:rPr lang="th-TH" sz="3600" b="1" smtClean="0">
                <a:latin typeface="2005_iannnnnGMO" pitchFamily="2" charset="0"/>
                <a:cs typeface="2005_iannnnnGMO" pitchFamily="2" charset="0"/>
              </a:rPr>
              <a:t>กรรมการควบคุมคุณภาพและมาตรฐาน</a:t>
            </a:r>
          </a:p>
        </p:txBody>
      </p:sp>
    </p:spTree>
    <p:extLst>
      <p:ext uri="{BB962C8B-B14F-4D97-AF65-F5344CB8AC3E}">
        <p14:creationId xmlns:p14="http://schemas.microsoft.com/office/powerpoint/2010/main" val="150289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1225550"/>
          </a:xfrm>
        </p:spPr>
        <p:txBody>
          <a:bodyPr/>
          <a:lstStyle/>
          <a:p>
            <a:pPr eaLnBrk="1" hangingPunct="1"/>
            <a:r>
              <a:rPr lang="th-TH" altLang="th-TH" smtClean="0">
                <a:solidFill>
                  <a:schemeClr val="bg1"/>
                </a:solidFill>
                <a:cs typeface="Angsana New" pitchFamily="18" charset="-34"/>
              </a:rPr>
              <a:t>ใครจะไปคิดว่า ได้เห็นภาพนี้ในเมืองไทย</a:t>
            </a:r>
          </a:p>
        </p:txBody>
      </p:sp>
      <p:pic>
        <p:nvPicPr>
          <p:cNvPr id="1013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557338"/>
            <a:ext cx="7308850" cy="4895850"/>
          </a:xfrm>
        </p:spPr>
      </p:pic>
    </p:spTree>
    <p:extLst>
      <p:ext uri="{BB962C8B-B14F-4D97-AF65-F5344CB8AC3E}">
        <p14:creationId xmlns:p14="http://schemas.microsoft.com/office/powerpoint/2010/main" val="417238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th-TH" sz="6000" b="1" smtClean="0">
                <a:solidFill>
                  <a:schemeClr val="bg1"/>
                </a:solidFill>
              </a:rPr>
              <a:t>ทุกเวทีที่ทำได้</a:t>
            </a:r>
          </a:p>
        </p:txBody>
      </p:sp>
      <p:sp>
        <p:nvSpPr>
          <p:cNvPr id="10240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12738" y="2525713"/>
            <a:ext cx="8229600" cy="4525962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th-TH" sz="4000" b="1" smtClean="0"/>
              <a:t>แน่ใจเหรอว่าพยาบาลรักกันจริง</a:t>
            </a:r>
          </a:p>
        </p:txBody>
      </p:sp>
      <p:pic>
        <p:nvPicPr>
          <p:cNvPr id="102404" name="Picture 2" descr="http://a4.sphotos.ak.fbcdn.net/hphotos-ak-prn1/s320x320/535245_371763219531287_100000928372942_1105323_107580250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12875"/>
            <a:ext cx="7632700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39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103427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3429" name="Picture 3" descr="D:\ภาพ\สสจ\75055_512013855510670_805149956_n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0"/>
            <a:ext cx="3929062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0" y="0"/>
            <a:ext cx="5214938" cy="1214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800" dirty="0">
                <a:solidFill>
                  <a:prstClr val="white"/>
                </a:solidFill>
                <a:latin typeface="AngsanaUPC" pitchFamily="18" charset="-34"/>
                <a:cs typeface="AngsanaUPC" pitchFamily="18" charset="-34"/>
              </a:rPr>
              <a:t>ผลักดันให้กำหนดนโยบาย</a:t>
            </a:r>
            <a:endParaRPr lang="th-TH" sz="4800" dirty="0">
              <a:solidFill>
                <a:prstClr val="white"/>
              </a:solidFill>
            </a:endParaRPr>
          </a:p>
        </p:txBody>
      </p:sp>
      <p:pic>
        <p:nvPicPr>
          <p:cNvPr id="103431" name="Picture 3" descr="D:\ภาพ\ภาพใช้บรรยาย\379233_253812451417098_54009602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5286375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03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104451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pic>
        <p:nvPicPr>
          <p:cNvPr id="1044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3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77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ชื่อเรื่อง 1"/>
          <p:cNvSpPr>
            <a:spLocks noGrp="1"/>
          </p:cNvSpPr>
          <p:nvPr>
            <p:ph type="ctrTitle"/>
          </p:nvPr>
        </p:nvSpPr>
        <p:spPr>
          <a:xfrm>
            <a:off x="642938" y="428625"/>
            <a:ext cx="7772400" cy="1470025"/>
          </a:xfrm>
        </p:spPr>
        <p:txBody>
          <a:bodyPr/>
          <a:lstStyle/>
          <a:p>
            <a:pPr eaLnBrk="1" hangingPunct="1"/>
            <a:r>
              <a:rPr lang="th-TH" smtClean="0"/>
              <a:t>สถานการณ์กำลังคน</a:t>
            </a:r>
          </a:p>
        </p:txBody>
      </p:sp>
      <p:sp>
        <p:nvSpPr>
          <p:cNvPr id="105475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431800" y="1484313"/>
            <a:ext cx="8208963" cy="1752600"/>
          </a:xfrm>
        </p:spPr>
        <p:txBody>
          <a:bodyPr/>
          <a:lstStyle/>
          <a:p>
            <a:pPr eaLnBrk="1" hangingPunct="1"/>
            <a:r>
              <a:rPr lang="th-TH" sz="3200" smtClean="0">
                <a:solidFill>
                  <a:schemeClr val="bg1"/>
                </a:solidFill>
              </a:rPr>
              <a:t>การกระจายการขาดคนใหม่เข้า คนเก่าแก่ยังต้องทำงานหนัก</a:t>
            </a:r>
          </a:p>
          <a:p>
            <a:pPr eaLnBrk="1" hangingPunct="1"/>
            <a:r>
              <a:rPr lang="th-TH" sz="3200" smtClean="0">
                <a:solidFill>
                  <a:schemeClr val="bg1"/>
                </a:solidFill>
              </a:rPr>
              <a:t>ความไม่เป็นธรรมในวงการสาธารณสุข </a:t>
            </a:r>
          </a:p>
          <a:p>
            <a:pPr eaLnBrk="1" hangingPunct="1"/>
            <a:r>
              <a:rPr lang="th-TH" sz="3200" smtClean="0">
                <a:solidFill>
                  <a:schemeClr val="bg1"/>
                </a:solidFill>
              </a:rPr>
              <a:t>ค่าตอบแทน ความก้าวหน้า </a:t>
            </a:r>
          </a:p>
        </p:txBody>
      </p:sp>
      <p:sp>
        <p:nvSpPr>
          <p:cNvPr id="105476" name="TextBox 3"/>
          <p:cNvSpPr txBox="1">
            <a:spLocks noChangeArrowheads="1"/>
          </p:cNvSpPr>
          <p:nvPr/>
        </p:nvSpPr>
        <p:spPr bwMode="auto">
          <a:xfrm>
            <a:off x="1143000" y="4221163"/>
            <a:ext cx="67865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sz="4400" b="1" smtClean="0">
                <a:solidFill>
                  <a:prstClr val="black"/>
                </a:solidFill>
              </a:rPr>
              <a:t>ความก้าวหน้า ที่ผูกติดกับการยุบรวม</a:t>
            </a:r>
          </a:p>
        </p:txBody>
      </p:sp>
    </p:spTree>
    <p:extLst>
      <p:ext uri="{BB962C8B-B14F-4D97-AF65-F5344CB8AC3E}">
        <p14:creationId xmlns:p14="http://schemas.microsoft.com/office/powerpoint/2010/main" val="348586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064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60350"/>
            <a:ext cx="8280400" cy="6121400"/>
          </a:xfrm>
        </p:spPr>
      </p:pic>
    </p:spTree>
    <p:extLst>
      <p:ext uri="{BB962C8B-B14F-4D97-AF65-F5344CB8AC3E}">
        <p14:creationId xmlns:p14="http://schemas.microsoft.com/office/powerpoint/2010/main" val="279698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13824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38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76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075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404813"/>
            <a:ext cx="8497888" cy="6264275"/>
          </a:xfrm>
        </p:spPr>
      </p:pic>
    </p:spTree>
    <p:extLst>
      <p:ext uri="{BB962C8B-B14F-4D97-AF65-F5344CB8AC3E}">
        <p14:creationId xmlns:p14="http://schemas.microsoft.com/office/powerpoint/2010/main" val="188617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095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60350"/>
            <a:ext cx="8569325" cy="5832475"/>
          </a:xfrm>
        </p:spPr>
      </p:pic>
    </p:spTree>
    <p:extLst>
      <p:ext uri="{BB962C8B-B14F-4D97-AF65-F5344CB8AC3E}">
        <p14:creationId xmlns:p14="http://schemas.microsoft.com/office/powerpoint/2010/main" val="395647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105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536575"/>
            <a:ext cx="8207375" cy="5589588"/>
          </a:xfrm>
        </p:spPr>
      </p:pic>
    </p:spTree>
    <p:extLst>
      <p:ext uri="{BB962C8B-B14F-4D97-AF65-F5344CB8AC3E}">
        <p14:creationId xmlns:p14="http://schemas.microsoft.com/office/powerpoint/2010/main" val="420863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111619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116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8424862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67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126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04813"/>
            <a:ext cx="8675688" cy="5545137"/>
          </a:xfrm>
        </p:spPr>
      </p:pic>
    </p:spTree>
    <p:extLst>
      <p:ext uri="{BB962C8B-B14F-4D97-AF65-F5344CB8AC3E}">
        <p14:creationId xmlns:p14="http://schemas.microsoft.com/office/powerpoint/2010/main" val="381860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113667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pic>
        <p:nvPicPr>
          <p:cNvPr id="1136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4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114691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pic>
        <p:nvPicPr>
          <p:cNvPr id="1146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885825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32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115715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pic>
        <p:nvPicPr>
          <p:cNvPr id="1157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64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116739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pic>
        <p:nvPicPr>
          <p:cNvPr id="1167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885825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10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ชื่อเรื่อง 1"/>
          <p:cNvSpPr>
            <a:spLocks noGrp="1"/>
          </p:cNvSpPr>
          <p:nvPr>
            <p:ph type="title"/>
          </p:nvPr>
        </p:nvSpPr>
        <p:spPr>
          <a:xfrm>
            <a:off x="323850" y="404813"/>
            <a:ext cx="8640763" cy="6192837"/>
          </a:xfrm>
        </p:spPr>
        <p:txBody>
          <a:bodyPr/>
          <a:lstStyle/>
          <a:p>
            <a:pPr eaLnBrk="1" hangingPunct="1"/>
            <a:r>
              <a:rPr lang="th-TH" b="1" smtClean="0"/>
              <a:t>เรื่อง หลักเกณฑ์และวิธีการให้ข้าราชการพลเรือนสามัญได้รับเงินเดือนสูงกว่าขั้นสูงของตำแหน่งที่ได้รับแต่งตั้ง</a:t>
            </a:r>
            <a:r>
              <a:rPr lang="en-US" smtClean="0">
                <a:cs typeface="Angsana New" pitchFamily="18" charset="-34"/>
              </a:rPr>
              <a:t/>
            </a:r>
            <a:br>
              <a:rPr lang="en-US" smtClean="0">
                <a:cs typeface="Angsana New" pitchFamily="18" charset="-34"/>
              </a:rPr>
            </a:br>
            <a:r>
              <a:rPr lang="th-TH" smtClean="0"/>
              <a:t>		คณะรัฐมนตรีมีมติเห็นชอบหลักเกณฑ์และวิธีการให้ข้าราชการพลเรือนสามัญได้รับเงินเดือนสูงกว่าขั้นสูงของตำแหน่งที่ได้รับแต่งตั้งตามหลักเกณฑ์ที่กำหนด ตามที่สำนักงาน ก.พ. เสนอ โดยให้มีผลใช้บังคับตั้งแต่วันที่ 1 ตุลาคม 2559</a:t>
            </a:r>
          </a:p>
        </p:txBody>
      </p:sp>
    </p:spTree>
    <p:extLst>
      <p:ext uri="{BB962C8B-B14F-4D97-AF65-F5344CB8AC3E}">
        <p14:creationId xmlns:p14="http://schemas.microsoft.com/office/powerpoint/2010/main" val="258572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th-TH" dirty="0" smtClean="0">
                <a:solidFill>
                  <a:srgbClr val="FF3300"/>
                </a:solidFill>
                <a:latin typeface="Tahoma" pitchFamily="34" charset="0"/>
                <a:cs typeface="Tahoma" pitchFamily="34" charset="0"/>
              </a:rPr>
              <a:t>ของความไม่ปลอดภัย</a:t>
            </a:r>
            <a:endParaRPr lang="en-US" dirty="0" smtClean="0">
              <a:solidFill>
                <a:srgbClr val="FF33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412776"/>
            <a:ext cx="8460432" cy="5328592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pPr marL="609600" indent="-609600" eaLnBrk="1" hangingPunct="1">
              <a:buFont typeface="Arial" pitchFamily="34" charset="0"/>
              <a:buAutoNum type="arabicPeriod"/>
            </a:pPr>
            <a:r>
              <a:rPr lang="th-TH" sz="3600" b="1" dirty="0" smtClean="0">
                <a:solidFill>
                  <a:schemeClr val="bg1"/>
                </a:solidFill>
                <a:latin typeface="JS Hariphan" pitchFamily="2" charset="0"/>
                <a:cs typeface="JS Hariphan" pitchFamily="2" charset="0"/>
              </a:rPr>
              <a:t>การที่ไม่ปฏิบัติตามกฎระเบียบ  หรือข้อบังคับ  ตลอดจนมิได้ปฏิบัติตามกฎหมาย หรือแนวทางปฏิบัติ ใช้ประสบการณ์ การทำตาม และเลี่ยงการกระทบกระทั่ง</a:t>
            </a:r>
            <a:endParaRPr lang="en-US" sz="3600" b="1" dirty="0" smtClean="0">
              <a:solidFill>
                <a:schemeClr val="bg1"/>
              </a:solidFill>
              <a:latin typeface="JS Hariphan" pitchFamily="2" charset="0"/>
              <a:cs typeface="JS Hariphan" pitchFamily="2" charset="0"/>
            </a:endParaRPr>
          </a:p>
          <a:p>
            <a:pPr marL="609600" indent="-609600" eaLnBrk="1" hangingPunct="1">
              <a:buFont typeface="Arial" pitchFamily="34" charset="0"/>
              <a:buAutoNum type="arabicPeriod"/>
            </a:pPr>
            <a:r>
              <a:rPr lang="th-TH" sz="3600" b="1" dirty="0" smtClean="0">
                <a:solidFill>
                  <a:schemeClr val="bg1"/>
                </a:solidFill>
                <a:latin typeface="JS Hariphan" pitchFamily="2" charset="0"/>
                <a:cs typeface="JS Hariphan" pitchFamily="2" charset="0"/>
              </a:rPr>
              <a:t>การที่พยาบาลขาดความรู้  หรือไม่พัฒนาความรู้ให้ทันต่อวิทยาการใหม่ ๆ จึงทำให้การปฏิบัติงานผิดพลาด  ก่อให้เกิดอันตรายต่อผู้รับบริการ</a:t>
            </a:r>
          </a:p>
          <a:p>
            <a:pPr marL="609600" indent="-609600" eaLnBrk="1" hangingPunct="1">
              <a:buFont typeface="Arial" pitchFamily="34" charset="0"/>
              <a:buAutoNum type="arabicPeriod"/>
            </a:pPr>
            <a:r>
              <a:rPr lang="th-TH" sz="3600" b="1" dirty="0" smtClean="0">
                <a:solidFill>
                  <a:schemeClr val="bg1"/>
                </a:solidFill>
                <a:latin typeface="JS Hariphan" pitchFamily="2" charset="0"/>
                <a:cs typeface="JS Hariphan" pitchFamily="2" charset="0"/>
              </a:rPr>
              <a:t>ความด้อยในจิตสำนึก  มีความเคยชินต่อการปฏิบัติจนขาดการเอาใจใส่เท่าที่ควร  ไม่มีมนุษย์สัมพันธ์   กริยา  วาจา  คำพูด  น้ำเสียง  น้ำคำ  ทำให้ผู้รับบริการเกิดความรู้สึกเป็นปรปักษ์กับผู้ประกอบวิชาชีพ  แม้ว่าบางครั้งเราทำด้วยเจตนาดี  แต่ขาดมนุษย์สัมพันธ์  ทำให้ผู้รับบริการแปลเจตนาไปในทางตรงกันข้าม  ทำให้เกิดปัญหาได้</a:t>
            </a:r>
          </a:p>
        </p:txBody>
      </p:sp>
    </p:spTree>
    <p:extLst>
      <p:ext uri="{BB962C8B-B14F-4D97-AF65-F5344CB8AC3E}">
        <p14:creationId xmlns:p14="http://schemas.microsoft.com/office/powerpoint/2010/main" val="190330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98475"/>
            <a:ext cx="8843963" cy="6073775"/>
          </a:xfrm>
        </p:spPr>
      </p:pic>
      <p:pic>
        <p:nvPicPr>
          <p:cNvPr id="119811" name="Picture 7" descr="logo ppt-blue-righ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58738"/>
            <a:ext cx="150018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54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1142976" y="3143248"/>
            <a:ext cx="7162800" cy="2819400"/>
            <a:chOff x="1219200" y="2971800"/>
            <a:chExt cx="7162800" cy="2819400"/>
          </a:xfrm>
          <a:solidFill>
            <a:srgbClr val="FFFF00"/>
          </a:solidFill>
        </p:grpSpPr>
        <p:sp>
          <p:nvSpPr>
            <p:cNvPr id="10" name="Right Triangle 9"/>
            <p:cNvSpPr/>
            <p:nvPr/>
          </p:nvSpPr>
          <p:spPr>
            <a:xfrm>
              <a:off x="5715000" y="2971800"/>
              <a:ext cx="2667000" cy="2819400"/>
            </a:xfrm>
            <a:prstGeom prst="rtTriangl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19200" y="2971800"/>
              <a:ext cx="4495800" cy="2819400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20835" name="Content Placeholder 2"/>
          <p:cNvGraphicFramePr>
            <a:graphicFrameLocks noGrp="1"/>
          </p:cNvGraphicFramePr>
          <p:nvPr>
            <p:ph idx="1"/>
          </p:nvPr>
        </p:nvGraphicFramePr>
        <p:xfrm>
          <a:off x="0" y="1671638"/>
          <a:ext cx="9144000" cy="466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แผ่นงาน" r:id="rId3" imgW="8658130" imgH="4419622" progId="Excel.Sheet.8">
                  <p:embed/>
                </p:oleObj>
              </mc:Choice>
              <mc:Fallback>
                <p:oleObj name="แผ่นงาน" r:id="rId3" imgW="8658130" imgH="4419622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71638"/>
                        <a:ext cx="9144000" cy="466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255588"/>
            <a:ext cx="7572375" cy="3683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วิกฤติพยาบาลวิชาชีพ</a:t>
            </a:r>
            <a:r>
              <a:rPr lang="en-US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: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ขาดกำลังคนรุ่นเยาว์ โครงสร้างกำลังคนสูงอายุ</a:t>
            </a:r>
            <a:endParaRPr lang="en-US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0837" name="TextBox 11"/>
          <p:cNvSpPr txBox="1">
            <a:spLocks noChangeArrowheads="1"/>
          </p:cNvSpPr>
          <p:nvPr/>
        </p:nvSpPr>
        <p:spPr bwMode="auto">
          <a:xfrm>
            <a:off x="3841750" y="1047750"/>
            <a:ext cx="215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b="1" smtClean="0">
                <a:solidFill>
                  <a:srgbClr val="C00000"/>
                </a:solidFill>
                <a:latin typeface="TH SarabunPSK"/>
                <a:ea typeface="TH SarabunPSK"/>
                <a:cs typeface="TH SarabunPSK"/>
              </a:rPr>
              <a:t>อายุเฉลี่ย 42.34 ปี</a:t>
            </a:r>
          </a:p>
        </p:txBody>
      </p:sp>
      <p:sp>
        <p:nvSpPr>
          <p:cNvPr id="120838" name="สี่เหลี่ยมผืนผ้า 11"/>
          <p:cNvSpPr>
            <a:spLocks noChangeArrowheads="1"/>
          </p:cNvSpPr>
          <p:nvPr/>
        </p:nvSpPr>
        <p:spPr bwMode="auto">
          <a:xfrm>
            <a:off x="0" y="6242050"/>
            <a:ext cx="6264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smtClean="0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ข้อมูลจาก กลุ่มบริหารงานบุคคล กระทรวงสาธารณสุข 1 พย 2558</a:t>
            </a:r>
          </a:p>
        </p:txBody>
      </p:sp>
      <p:sp>
        <p:nvSpPr>
          <p:cNvPr id="120839" name="TextBox 14"/>
          <p:cNvSpPr txBox="1">
            <a:spLocks noChangeArrowheads="1"/>
          </p:cNvSpPr>
          <p:nvPr/>
        </p:nvSpPr>
        <p:spPr bwMode="auto">
          <a:xfrm>
            <a:off x="8166100" y="5786438"/>
            <a:ext cx="9588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b="1" smtClean="0">
                <a:solidFill>
                  <a:srgbClr val="000000"/>
                </a:solidFill>
                <a:latin typeface="Calibri" pitchFamily="34" charset="0"/>
                <a:cs typeface="Cordia New" pitchFamily="34" charset="-34"/>
              </a:rPr>
              <a:t>อายุ (ปี)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6000750" y="2857500"/>
            <a:ext cx="285750" cy="64293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14" name="TextBox 6"/>
          <p:cNvSpPr txBox="1"/>
          <p:nvPr/>
        </p:nvSpPr>
        <p:spPr>
          <a:xfrm>
            <a:off x="5286375" y="2095500"/>
            <a:ext cx="2214563" cy="13239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ลาออก</a:t>
            </a:r>
            <a:r>
              <a:rPr lang="th-TH" sz="2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 เงินเดือนเต็ม</a:t>
            </a: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</a:t>
            </a:r>
            <a:r>
              <a:rPr lang="th-TH" sz="2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</a:p>
          <a:p>
            <a:pPr>
              <a:defRPr/>
            </a:pPr>
            <a:r>
              <a:rPr lang="th-TH" sz="2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เปลี่ยน</a:t>
            </a: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</a:t>
            </a:r>
            <a:r>
              <a:rPr lang="en-US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(loss </a:t>
            </a:r>
            <a:r>
              <a:rPr lang="en-US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</a:t>
            </a:r>
            <a:r>
              <a:rPr lang="en-US" sz="2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%)</a:t>
            </a:r>
            <a:endParaRPr lang="th-TH" sz="2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1143000" y="2571750"/>
            <a:ext cx="285750" cy="64293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1071563" y="1524000"/>
            <a:ext cx="1785937" cy="10779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จบปี 56-58 ควรมีประมาณ 7500 </a:t>
            </a:r>
            <a:r>
              <a:rPr lang="th-TH" sz="2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คน    </a:t>
            </a:r>
            <a:r>
              <a:rPr lang="en-US" sz="2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(Loss </a:t>
            </a:r>
            <a:r>
              <a:rPr lang="en-US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75</a:t>
            </a:r>
            <a:r>
              <a:rPr lang="en-US" sz="2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%)</a:t>
            </a:r>
            <a:endParaRPr lang="th-TH" sz="2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4786313" y="1571625"/>
            <a:ext cx="142875" cy="285750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pic>
        <p:nvPicPr>
          <p:cNvPr id="120845" name="Picture 7" descr="logo ppt-blue-right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58738"/>
            <a:ext cx="150018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85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121859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218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550862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6096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63" y="0"/>
            <a:ext cx="4981575" cy="364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3429000"/>
            <a:ext cx="3608387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38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125955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259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88913"/>
            <a:ext cx="9139237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20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th-TH" sz="6600" b="1" dirty="0" smtClean="0">
                <a:solidFill>
                  <a:schemeClr val="bg1"/>
                </a:solidFill>
                <a:latin typeface="2005_iannnnnGMO" pitchFamily="2" charset="0"/>
                <a:cs typeface="2005_iannnnnGMO" pitchFamily="2" charset="0"/>
              </a:rPr>
              <a:t>บทบาทวันนี้</a:t>
            </a:r>
            <a:endParaRPr lang="th-TH" sz="6600" b="1" dirty="0">
              <a:solidFill>
                <a:schemeClr val="bg1"/>
              </a:solidFill>
              <a:latin typeface="2005_iannnnnGMO" pitchFamily="2" charset="0"/>
              <a:cs typeface="2005_iannnnnGMO" pitchFamily="2" charset="0"/>
            </a:endParaRPr>
          </a:p>
        </p:txBody>
      </p:sp>
      <p:sp>
        <p:nvSpPr>
          <p:cNvPr id="132099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smtClean="0"/>
              <a:t>การรวมตัวกันเพื่อสร้างความเข้มแข็ง</a:t>
            </a:r>
          </a:p>
          <a:p>
            <a:r>
              <a:rPr lang="th-TH" sz="4000" b="1" smtClean="0"/>
              <a:t>กลไกการพัฒนาสร้างความรู้ความและการแลกเปลี่ยน</a:t>
            </a:r>
          </a:p>
          <a:p>
            <a:r>
              <a:rPr lang="th-TH" sz="4000" b="1" smtClean="0"/>
              <a:t>ให้ความร่วมมือในการสร้างความเข้มแข็ง</a:t>
            </a:r>
          </a:p>
          <a:p>
            <a:r>
              <a:rPr lang="th-TH" sz="4000" b="1" smtClean="0"/>
              <a:t>ความก้าวหน้า ขวัญกำลังใจ</a:t>
            </a:r>
          </a:p>
          <a:p>
            <a:r>
              <a:rPr lang="th-TH" sz="4000" b="1" smtClean="0"/>
              <a:t>การบริหารจัดการเพื่อการลดความเสี่ยง</a:t>
            </a:r>
          </a:p>
          <a:p>
            <a:endParaRPr lang="th-TH" sz="4000" b="1" smtClean="0"/>
          </a:p>
        </p:txBody>
      </p:sp>
    </p:spTree>
    <p:extLst>
      <p:ext uri="{BB962C8B-B14F-4D97-AF65-F5344CB8AC3E}">
        <p14:creationId xmlns:p14="http://schemas.microsoft.com/office/powerpoint/2010/main" val="179270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b="1" smtClean="0"/>
              <a:t>งานวันนี้ที่ ยังรอความชัดเจน</a:t>
            </a:r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326788159"/>
              </p:ext>
            </p:extLst>
          </p:nvPr>
        </p:nvGraphicFramePr>
        <p:xfrm>
          <a:off x="395536" y="1447800"/>
          <a:ext cx="8496944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9796"/>
                <a:gridCol w="35471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/>
                        <a:t>เรือง</a:t>
                      </a:r>
                      <a:endParaRPr lang="th-TH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/>
                        <a:t>หัวหน้าทีม</a:t>
                      </a:r>
                      <a:endParaRPr lang="th-TH" sz="3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3600" b="1" dirty="0" smtClean="0"/>
                        <a:t>โครงสร้าง</a:t>
                      </a:r>
                      <a:r>
                        <a:rPr lang="th-TH" sz="3600" b="1" baseline="0" dirty="0" smtClean="0"/>
                        <a:t> การบริหารอัตรากำลัง </a:t>
                      </a:r>
                      <a:r>
                        <a:rPr lang="en-US" sz="3600" b="1" baseline="0" dirty="0" smtClean="0"/>
                        <a:t>FTE</a:t>
                      </a:r>
                      <a:r>
                        <a:rPr lang="th-TH" sz="3600" b="1" baseline="0" dirty="0" smtClean="0"/>
                        <a:t>  การบรรจุ   สิทธิประโยชน์</a:t>
                      </a:r>
                      <a:endParaRPr lang="th-TH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/>
                        <a:t>เรือง</a:t>
                      </a:r>
                      <a:r>
                        <a:rPr lang="th-TH" sz="3600" b="1" dirty="0" err="1" smtClean="0"/>
                        <a:t>ศิริ</a:t>
                      </a:r>
                      <a:r>
                        <a:rPr lang="th-TH" sz="3600" b="1" dirty="0" smtClean="0"/>
                        <a:t>  นพสิทธิ์</a:t>
                      </a:r>
                      <a:endParaRPr lang="th-TH" sz="3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3600" b="1" dirty="0" smtClean="0"/>
                        <a:t>การกำหนดตำแหน่งสูงขึ้น</a:t>
                      </a:r>
                      <a:r>
                        <a:rPr lang="th-TH" sz="3600" b="1" baseline="0" dirty="0" smtClean="0"/>
                        <a:t> </a:t>
                      </a:r>
                      <a:endParaRPr lang="th-TH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/>
                        <a:t>อรุณ</a:t>
                      </a:r>
                      <a:r>
                        <a:rPr lang="th-TH" sz="3600" b="1" dirty="0" err="1" smtClean="0"/>
                        <a:t>วรรณ</a:t>
                      </a:r>
                      <a:r>
                        <a:rPr lang="th-TH" sz="3600" b="1" dirty="0" smtClean="0"/>
                        <a:t>  สุมาลี</a:t>
                      </a:r>
                      <a:endParaRPr lang="th-TH" sz="3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3600" b="1" dirty="0" smtClean="0"/>
                        <a:t>ค่าตอบแทน</a:t>
                      </a:r>
                      <a:endParaRPr lang="th-TH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/>
                        <a:t>จงกล  อรลักษณ์</a:t>
                      </a:r>
                      <a:endParaRPr lang="th-TH" sz="3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3600" b="1" dirty="0" smtClean="0"/>
                        <a:t>บทบาทหน้าที่ ประเด็นกฎหมาย</a:t>
                      </a:r>
                      <a:endParaRPr lang="th-TH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err="1" smtClean="0"/>
                        <a:t>วิทย์</a:t>
                      </a:r>
                      <a:r>
                        <a:rPr lang="th-TH" sz="3600" b="1" dirty="0" smtClean="0"/>
                        <a:t>   กา</a:t>
                      </a:r>
                      <a:r>
                        <a:rPr lang="th-TH" sz="3600" b="1" dirty="0" err="1" smtClean="0"/>
                        <a:t>รุณ</a:t>
                      </a:r>
                      <a:r>
                        <a:rPr lang="th-TH" sz="3600" b="1" dirty="0" smtClean="0"/>
                        <a:t>รัตน์</a:t>
                      </a:r>
                      <a:endParaRPr lang="th-TH" sz="3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3600" b="1" dirty="0" smtClean="0"/>
                        <a:t>กรณีความไม่ปลอดภัยจากการทำงานและการช่วยเหลือ</a:t>
                      </a:r>
                      <a:endParaRPr lang="th-TH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/>
                        <a:t>มธุรส  สุดาวดี</a:t>
                      </a:r>
                      <a:endParaRPr lang="th-TH" sz="36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242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916577B-608C-4467-906E-B08F91F22DEC}" type="slidenum">
              <a:rPr lang="en-US"/>
              <a:pPr/>
              <a:t>96</a:t>
            </a:fld>
            <a:endParaRPr lang="th-TH"/>
          </a:p>
        </p:txBody>
      </p:sp>
      <p:sp>
        <p:nvSpPr>
          <p:cNvPr id="448515" name="Line 2"/>
          <p:cNvSpPr>
            <a:spLocks noChangeShapeType="1"/>
          </p:cNvSpPr>
          <p:nvPr/>
        </p:nvSpPr>
        <p:spPr bwMode="auto">
          <a:xfrm>
            <a:off x="1295400" y="2819400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48516" name="Text Box 3"/>
          <p:cNvSpPr txBox="1">
            <a:spLocks noChangeArrowheads="1"/>
          </p:cNvSpPr>
          <p:nvPr/>
        </p:nvSpPr>
        <p:spPr bwMode="auto">
          <a:xfrm>
            <a:off x="1981200" y="304800"/>
            <a:ext cx="5410200" cy="731838"/>
          </a:xfrm>
          <a:prstGeom prst="rect">
            <a:avLst/>
          </a:prstGeom>
          <a:solidFill>
            <a:srgbClr val="99CC00"/>
          </a:solidFill>
          <a:ln w="76200" cap="rnd">
            <a:solidFill>
              <a:srgbClr val="FF00FF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>
                <a:solidFill>
                  <a:srgbClr val="800080"/>
                </a:solidFill>
                <a:latin typeface="Helvetica Narrow"/>
                <a:cs typeface="JasmineUPC" pitchFamily="18" charset="-34"/>
              </a:rPr>
              <a:t>คณะกรรมการสภาการพยาบาล</a:t>
            </a:r>
            <a:endParaRPr lang="en-US" sz="3200" b="1">
              <a:solidFill>
                <a:srgbClr val="800080"/>
              </a:solidFill>
              <a:latin typeface="Helvetica Narrow"/>
              <a:cs typeface="JasmineUPC" pitchFamily="18" charset="-34"/>
            </a:endParaRPr>
          </a:p>
        </p:txBody>
      </p:sp>
      <p:sp>
        <p:nvSpPr>
          <p:cNvPr id="448517" name="Text Box 4"/>
          <p:cNvSpPr txBox="1">
            <a:spLocks noChangeArrowheads="1"/>
          </p:cNvSpPr>
          <p:nvPr/>
        </p:nvSpPr>
        <p:spPr bwMode="auto">
          <a:xfrm>
            <a:off x="3200400" y="1447800"/>
            <a:ext cx="2971800" cy="701675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b="1">
                <a:solidFill>
                  <a:srgbClr val="FFFFFF"/>
                </a:solidFill>
                <a:latin typeface="Helvetica Narrow"/>
                <a:cs typeface="JasmineUPC" pitchFamily="18" charset="-34"/>
              </a:rPr>
              <a:t>นายกสภาการพยาบาล</a:t>
            </a:r>
            <a:endParaRPr lang="en-US" b="1">
              <a:solidFill>
                <a:srgbClr val="FFFFFF"/>
              </a:solidFill>
              <a:latin typeface="Helvetica Narrow"/>
              <a:cs typeface="JasmineUPC" pitchFamily="18" charset="-34"/>
            </a:endParaRPr>
          </a:p>
        </p:txBody>
      </p:sp>
      <p:sp>
        <p:nvSpPr>
          <p:cNvPr id="448518" name="Text Box 5"/>
          <p:cNvSpPr txBox="1">
            <a:spLocks noChangeArrowheads="1"/>
          </p:cNvSpPr>
          <p:nvPr/>
        </p:nvSpPr>
        <p:spPr bwMode="auto">
          <a:xfrm>
            <a:off x="533400" y="3048000"/>
            <a:ext cx="2667000" cy="838200"/>
          </a:xfrm>
          <a:prstGeom prst="rect">
            <a:avLst/>
          </a:prstGeom>
          <a:solidFill>
            <a:srgbClr val="3366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2200" b="1">
                <a:solidFill>
                  <a:srgbClr val="FFFFFF"/>
                </a:solidFill>
                <a:latin typeface="Helvetica Narrow"/>
                <a:cs typeface="JasmineUPC" pitchFamily="18" charset="-34"/>
              </a:rPr>
              <a:t>คณะกรรมการที่มาจากการแต่งตั้ง จำนวน 16 คน</a:t>
            </a:r>
            <a:endParaRPr lang="en-US" sz="2200" b="1">
              <a:solidFill>
                <a:srgbClr val="FFFFFF"/>
              </a:solidFill>
              <a:latin typeface="Helvetica Narrow"/>
              <a:cs typeface="JasmineUPC" pitchFamily="18" charset="-34"/>
            </a:endParaRPr>
          </a:p>
        </p:txBody>
      </p:sp>
      <p:sp>
        <p:nvSpPr>
          <p:cNvPr id="448519" name="Text Box 6"/>
          <p:cNvSpPr txBox="1">
            <a:spLocks noChangeArrowheads="1"/>
          </p:cNvSpPr>
          <p:nvPr/>
        </p:nvSpPr>
        <p:spPr bwMode="auto">
          <a:xfrm>
            <a:off x="5562600" y="3124200"/>
            <a:ext cx="2819400" cy="838200"/>
          </a:xfrm>
          <a:prstGeom prst="rect">
            <a:avLst/>
          </a:prstGeom>
          <a:solidFill>
            <a:srgbClr val="00808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2200" b="1">
                <a:solidFill>
                  <a:srgbClr val="FFFFFF"/>
                </a:solidFill>
                <a:latin typeface="Helvetica Narrow"/>
                <a:cs typeface="JasmineUPC" pitchFamily="18" charset="-34"/>
              </a:rPr>
              <a:t>คณะกรรมการที่มากจากการเลือกตั้ง จำนวน 16 คน</a:t>
            </a:r>
            <a:endParaRPr lang="en-US" sz="2200" b="1">
              <a:solidFill>
                <a:srgbClr val="FFFFFF"/>
              </a:solidFill>
              <a:latin typeface="Helvetica Narrow"/>
              <a:cs typeface="JasmineUPC" pitchFamily="18" charset="-34"/>
            </a:endParaRPr>
          </a:p>
        </p:txBody>
      </p:sp>
      <p:sp>
        <p:nvSpPr>
          <p:cNvPr id="448520" name="Text Box 7"/>
          <p:cNvSpPr txBox="1">
            <a:spLocks noChangeArrowheads="1"/>
          </p:cNvSpPr>
          <p:nvPr/>
        </p:nvSpPr>
        <p:spPr bwMode="auto">
          <a:xfrm>
            <a:off x="762000" y="2211388"/>
            <a:ext cx="7924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FF"/>
                </a:solidFill>
                <a:latin typeface="Helvetica Narrow"/>
                <a:cs typeface="JasmineUPC" pitchFamily="18" charset="-34"/>
              </a:rPr>
              <a:t>(</a:t>
            </a:r>
            <a:r>
              <a:rPr lang="th-TH" b="1">
                <a:solidFill>
                  <a:srgbClr val="0000FF"/>
                </a:solidFill>
                <a:latin typeface="Helvetica Narrow"/>
                <a:cs typeface="JasmineUPC" pitchFamily="18" charset="-34"/>
              </a:rPr>
              <a:t>เลือกจากคณะกรรมการสภาการพยาบาล</a:t>
            </a:r>
            <a:r>
              <a:rPr lang="en-US" b="1">
                <a:solidFill>
                  <a:srgbClr val="0000FF"/>
                </a:solidFill>
                <a:latin typeface="Helvetica Narrow"/>
                <a:cs typeface="JasmineUPC" pitchFamily="18" charset="-34"/>
              </a:rPr>
              <a:t>)</a:t>
            </a:r>
            <a:endParaRPr lang="en-US">
              <a:solidFill>
                <a:srgbClr val="0000FF"/>
              </a:solidFill>
              <a:latin typeface="Helvetica Narrow"/>
              <a:cs typeface="JasmineUPC" pitchFamily="18" charset="-34"/>
            </a:endParaRPr>
          </a:p>
        </p:txBody>
      </p:sp>
      <p:sp>
        <p:nvSpPr>
          <p:cNvPr id="448521" name="Text Box 8"/>
          <p:cNvSpPr txBox="1">
            <a:spLocks noChangeArrowheads="1"/>
          </p:cNvSpPr>
          <p:nvPr/>
        </p:nvSpPr>
        <p:spPr bwMode="auto">
          <a:xfrm>
            <a:off x="609600" y="4086225"/>
            <a:ext cx="5683250" cy="26781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D0D0D"/>
                </a:solidFill>
                <a:latin typeface="Helvetica Narrow"/>
                <a:cs typeface="JasmineUPC" pitchFamily="18" charset="-34"/>
              </a:rPr>
              <a:t> </a:t>
            </a:r>
            <a:r>
              <a:rPr lang="th-TH" sz="2400" b="1">
                <a:solidFill>
                  <a:srgbClr val="0D0D0D"/>
                </a:solidFill>
                <a:latin typeface="Helvetica Narrow"/>
                <a:cs typeface="JasmineUPC" pitchFamily="18" charset="-34"/>
              </a:rPr>
              <a:t>นายกสมาคมพยาบาลแห่งประเทศไทยฯ   จำนวน  1 คน</a:t>
            </a:r>
            <a:endParaRPr lang="en-US" sz="2400" b="1">
              <a:solidFill>
                <a:srgbClr val="0D0D0D"/>
              </a:solidFill>
              <a:latin typeface="Helvetica Narrow"/>
              <a:cs typeface="JasmineUPC" pitchFamily="18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D0D0D"/>
                </a:solidFill>
                <a:latin typeface="Helvetica Narrow"/>
                <a:cs typeface="JasmineUPC" pitchFamily="18" charset="-34"/>
              </a:rPr>
              <a:t> </a:t>
            </a:r>
            <a:r>
              <a:rPr lang="th-TH" sz="2400" b="1">
                <a:solidFill>
                  <a:srgbClr val="0D0D0D"/>
                </a:solidFill>
                <a:latin typeface="Helvetica Narrow"/>
                <a:cs typeface="JasmineUPC" pitchFamily="18" charset="-34"/>
              </a:rPr>
              <a:t>ผู้แทนจากกระทรวงสาธารณสุข            จำนวน  5 คน</a:t>
            </a:r>
            <a:endParaRPr lang="en-US" sz="2400" b="1">
              <a:solidFill>
                <a:srgbClr val="0D0D0D"/>
              </a:solidFill>
              <a:latin typeface="Helvetica Narrow"/>
              <a:cs typeface="JasmineUPC" pitchFamily="18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D0D0D"/>
                </a:solidFill>
                <a:latin typeface="Helvetica Narrow"/>
                <a:cs typeface="JasmineUPC" pitchFamily="18" charset="-34"/>
              </a:rPr>
              <a:t> </a:t>
            </a:r>
            <a:r>
              <a:rPr lang="th-TH" sz="2400" b="1">
                <a:solidFill>
                  <a:srgbClr val="0D0D0D"/>
                </a:solidFill>
                <a:latin typeface="Helvetica Narrow"/>
                <a:cs typeface="JasmineUPC" pitchFamily="18" charset="-34"/>
              </a:rPr>
              <a:t>ผู้แทนจากทบวงมหาวิทยาลัย               จำนวน  4 คน</a:t>
            </a:r>
            <a:endParaRPr lang="en-US" sz="2400" b="1">
              <a:solidFill>
                <a:srgbClr val="0D0D0D"/>
              </a:solidFill>
              <a:latin typeface="Helvetica Narrow"/>
              <a:cs typeface="JasmineUPC" pitchFamily="18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D0D0D"/>
                </a:solidFill>
                <a:latin typeface="Helvetica Narrow"/>
                <a:cs typeface="JasmineUPC" pitchFamily="18" charset="-34"/>
              </a:rPr>
              <a:t> </a:t>
            </a:r>
            <a:r>
              <a:rPr lang="th-TH" sz="2400" b="1">
                <a:solidFill>
                  <a:srgbClr val="0D0D0D"/>
                </a:solidFill>
                <a:latin typeface="Helvetica Narrow"/>
                <a:cs typeface="JasmineUPC" pitchFamily="18" charset="-34"/>
              </a:rPr>
              <a:t>ผู้แทนจากกระทรวงกลาโหม                จำนวน  3 คน</a:t>
            </a:r>
            <a:endParaRPr lang="en-US" sz="2400" b="1">
              <a:solidFill>
                <a:srgbClr val="0D0D0D"/>
              </a:solidFill>
              <a:latin typeface="Helvetica Narrow"/>
              <a:cs typeface="JasmineUPC" pitchFamily="18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D0D0D"/>
                </a:solidFill>
                <a:latin typeface="Helvetica Narrow"/>
                <a:cs typeface="JasmineUPC" pitchFamily="18" charset="-34"/>
              </a:rPr>
              <a:t> </a:t>
            </a:r>
            <a:r>
              <a:rPr lang="th-TH" sz="2400" b="1">
                <a:solidFill>
                  <a:srgbClr val="0D0D0D"/>
                </a:solidFill>
                <a:latin typeface="Helvetica Narrow"/>
                <a:cs typeface="JasmineUPC" pitchFamily="18" charset="-34"/>
              </a:rPr>
              <a:t>ผู้แทนจากกระทรวงมหาดไทย              จำนวน  1 คน</a:t>
            </a:r>
            <a:endParaRPr lang="en-US" sz="2400" b="1">
              <a:solidFill>
                <a:srgbClr val="0D0D0D"/>
              </a:solidFill>
              <a:latin typeface="Helvetica Narrow"/>
              <a:cs typeface="JasmineUPC" pitchFamily="18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D0D0D"/>
                </a:solidFill>
                <a:latin typeface="Helvetica Narrow"/>
                <a:cs typeface="JasmineUPC" pitchFamily="18" charset="-34"/>
              </a:rPr>
              <a:t> </a:t>
            </a:r>
            <a:r>
              <a:rPr lang="th-TH" sz="2400" b="1">
                <a:solidFill>
                  <a:srgbClr val="0D0D0D"/>
                </a:solidFill>
                <a:latin typeface="Helvetica Narrow"/>
                <a:cs typeface="JasmineUPC" pitchFamily="18" charset="-34"/>
              </a:rPr>
              <a:t>ผู้แทนจากสภากาชาดไทย                   จำนวน  1 คน</a:t>
            </a:r>
            <a:endParaRPr lang="en-US" sz="2400" b="1">
              <a:solidFill>
                <a:srgbClr val="0D0D0D"/>
              </a:solidFill>
              <a:latin typeface="Helvetica Narrow"/>
              <a:cs typeface="JasmineUPC" pitchFamily="18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2400" b="1">
                <a:solidFill>
                  <a:srgbClr val="0D0D0D"/>
                </a:solidFill>
                <a:latin typeface="Helvetica Narrow"/>
                <a:cs typeface="JasmineUPC" pitchFamily="18" charset="-34"/>
              </a:rPr>
              <a:t> ผู้แทนจากกรุงเทพมหานคร                จำนวน  1 คน</a:t>
            </a:r>
            <a:endParaRPr lang="th-TH" sz="2400">
              <a:solidFill>
                <a:srgbClr val="0D0D0D"/>
              </a:solidFill>
              <a:latin typeface="Angsana New" pitchFamily="18" charset="-34"/>
              <a:cs typeface="JasmineUPC" pitchFamily="18" charset="-34"/>
            </a:endParaRPr>
          </a:p>
        </p:txBody>
      </p:sp>
      <p:sp>
        <p:nvSpPr>
          <p:cNvPr id="448522" name="Line 9"/>
          <p:cNvSpPr>
            <a:spLocks noChangeShapeType="1"/>
          </p:cNvSpPr>
          <p:nvPr/>
        </p:nvSpPr>
        <p:spPr bwMode="auto">
          <a:xfrm>
            <a:off x="4572000" y="2133600"/>
            <a:ext cx="0" cy="685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48523" name="Line 10"/>
          <p:cNvSpPr>
            <a:spLocks noChangeShapeType="1"/>
          </p:cNvSpPr>
          <p:nvPr/>
        </p:nvSpPr>
        <p:spPr bwMode="auto">
          <a:xfrm>
            <a:off x="1295400" y="2819400"/>
            <a:ext cx="6019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48524" name="Line 11"/>
          <p:cNvSpPr>
            <a:spLocks noChangeShapeType="1"/>
          </p:cNvSpPr>
          <p:nvPr/>
        </p:nvSpPr>
        <p:spPr bwMode="auto">
          <a:xfrm>
            <a:off x="7315200" y="28194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90501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pic>
        <p:nvPicPr>
          <p:cNvPr id="164867" name="Content Placeholder 3" descr="12695402098002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04800"/>
            <a:ext cx="8305800" cy="6172200"/>
          </a:xfrm>
        </p:spPr>
      </p:pic>
      <p:sp>
        <p:nvSpPr>
          <p:cNvPr id="5" name="Rectangle 4"/>
          <p:cNvSpPr/>
          <p:nvPr/>
        </p:nvSpPr>
        <p:spPr>
          <a:xfrm>
            <a:off x="4267200" y="3810000"/>
            <a:ext cx="40386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9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สวัสดีค่ะ</a:t>
            </a:r>
          </a:p>
        </p:txBody>
      </p:sp>
      <p:pic>
        <p:nvPicPr>
          <p:cNvPr id="164869" name="Picture 5" descr="D:\Animation\131159165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5240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83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รูปภาพ 5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2918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80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powerpoint-template-24">
  <a:themeElements>
    <a:clrScheme name="powerpoint-template-24 11">
      <a:dk1>
        <a:srgbClr val="4D4D4D"/>
      </a:dk1>
      <a:lt1>
        <a:srgbClr val="FFFFFF"/>
      </a:lt1>
      <a:dk2>
        <a:srgbClr val="4D4D4D"/>
      </a:dk2>
      <a:lt2>
        <a:srgbClr val="00629E"/>
      </a:lt2>
      <a:accent1>
        <a:srgbClr val="0077C0"/>
      </a:accent1>
      <a:accent2>
        <a:srgbClr val="0082D2"/>
      </a:accent2>
      <a:accent3>
        <a:srgbClr val="FFFFFF"/>
      </a:accent3>
      <a:accent4>
        <a:srgbClr val="404040"/>
      </a:accent4>
      <a:accent5>
        <a:srgbClr val="AABDDC"/>
      </a:accent5>
      <a:accent6>
        <a:srgbClr val="0075BE"/>
      </a:accent6>
      <a:hlink>
        <a:srgbClr val="008CE2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CD5B12"/>
        </a:lt2>
        <a:accent1>
          <a:srgbClr val="E6721D"/>
        </a:accent1>
        <a:accent2>
          <a:srgbClr val="F09125"/>
        </a:accent2>
        <a:accent3>
          <a:srgbClr val="FFFFFF"/>
        </a:accent3>
        <a:accent4>
          <a:srgbClr val="404040"/>
        </a:accent4>
        <a:accent5>
          <a:srgbClr val="F0BCAB"/>
        </a:accent5>
        <a:accent6>
          <a:srgbClr val="D98320"/>
        </a:accent6>
        <a:hlink>
          <a:srgbClr val="F0973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B5206"/>
        </a:lt2>
        <a:accent1>
          <a:srgbClr val="622C0A"/>
        </a:accent1>
        <a:accent2>
          <a:srgbClr val="E58218"/>
        </a:accent2>
        <a:accent3>
          <a:srgbClr val="FFFFFF"/>
        </a:accent3>
        <a:accent4>
          <a:srgbClr val="404040"/>
        </a:accent4>
        <a:accent5>
          <a:srgbClr val="B7ACAA"/>
        </a:accent5>
        <a:accent6>
          <a:srgbClr val="CF7515"/>
        </a:accent6>
        <a:hlink>
          <a:srgbClr val="8B35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6C362C"/>
        </a:lt2>
        <a:accent1>
          <a:srgbClr val="CA792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E1BEAB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C28E32"/>
        </a:lt2>
        <a:accent1>
          <a:srgbClr val="D89306"/>
        </a:accent1>
        <a:accent2>
          <a:srgbClr val="E19E06"/>
        </a:accent2>
        <a:accent3>
          <a:srgbClr val="FFFFFF"/>
        </a:accent3>
        <a:accent4>
          <a:srgbClr val="404040"/>
        </a:accent4>
        <a:accent5>
          <a:srgbClr val="E9C8AA"/>
        </a:accent5>
        <a:accent6>
          <a:srgbClr val="CC8F05"/>
        </a:accent6>
        <a:hlink>
          <a:srgbClr val="EFB20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0082D2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0075BE"/>
        </a:accent6>
        <a:hlink>
          <a:srgbClr val="008CE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Angsana New"/>
      </a:majorFont>
      <a:minorFont>
        <a:latin typeface="Times New Roman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JasmineUPC" pitchFamily="18" charset="-3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JasmineUPC" pitchFamily="18" charset="-34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</TotalTime>
  <Words>2995</Words>
  <Application>Microsoft Office PowerPoint</Application>
  <PresentationFormat>นำเสนอทางหน้าจอ (4:3)</PresentationFormat>
  <Paragraphs>356</Paragraphs>
  <Slides>98</Slides>
  <Notes>1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12</vt:i4>
      </vt:variant>
      <vt:variant>
        <vt:lpstr>เซิร์ฟเวอร์ OLE ฝังตัว</vt:lpstr>
      </vt:variant>
      <vt:variant>
        <vt:i4>3</vt:i4>
      </vt:variant>
      <vt:variant>
        <vt:lpstr>ชื่อเรื่องภาพนิ่ง</vt:lpstr>
      </vt:variant>
      <vt:variant>
        <vt:i4>98</vt:i4>
      </vt:variant>
    </vt:vector>
  </HeadingPairs>
  <TitlesOfParts>
    <vt:vector size="113" baseType="lpstr">
      <vt:lpstr>1_Diseño predeterminado</vt:lpstr>
      <vt:lpstr>1_Office Theme</vt:lpstr>
      <vt:lpstr>Equity</vt:lpstr>
      <vt:lpstr>Office Theme</vt:lpstr>
      <vt:lpstr>2_Diseño predeterminado</vt:lpstr>
      <vt:lpstr>ชุดรูปแบบของ Office</vt:lpstr>
      <vt:lpstr>1_ชุดรูปแบบของ Office</vt:lpstr>
      <vt:lpstr>Soaring</vt:lpstr>
      <vt:lpstr>2_Office Theme</vt:lpstr>
      <vt:lpstr>2_ชุดรูปแบบของ Office</vt:lpstr>
      <vt:lpstr>2_powerpoint-template-24</vt:lpstr>
      <vt:lpstr>3_ชุดรูปแบบของ Office</vt:lpstr>
      <vt:lpstr>แผ่นงาน</vt:lpstr>
      <vt:lpstr>แผนภูมิ Microsoft Excel</vt:lpstr>
      <vt:lpstr>แผนภูมิ</vt:lpstr>
      <vt:lpstr>บทบาทพยาบาลกับความปลอดภัย</vt:lpstr>
      <vt:lpstr>NURSING culture ??</vt:lpstr>
      <vt:lpstr>งานนำเสนอ PowerPoint</vt:lpstr>
      <vt:lpstr>พยาบาลก็ไม่พ้น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ของความไม่ปลอดภัย</vt:lpstr>
      <vt:lpstr>บทบาทของผู้ประกอบวิชาชีพ</vt:lpstr>
      <vt:lpstr>บทบาทหัวหน้าพยาบาล</vt:lpstr>
      <vt:lpstr>ความเสี่ยงของพยาบาล</vt:lpstr>
      <vt:lpstr>การทำเกินขอบเขต??</vt:lpstr>
      <vt:lpstr>ทำโดยมีอำนาจหรือไม่</vt:lpstr>
      <vt:lpstr>การทำตามโดยคิดว่าทำได้</vt:lpstr>
      <vt:lpstr>ไม่รู้ว่าเป็นงานใคร  ไม่มีใครทำเลยทำ</vt:lpstr>
      <vt:lpstr>ทำได้มาตรฐานและหลักวิชาการ</vt:lpstr>
      <vt:lpstr>การแก้ไข พยาบาลทำเกินขอบเขตหน้าที่</vt:lpstr>
      <vt:lpstr>กรอบการกำกับให้เป็นพยาบาลที่ดี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ความหมายการผดุงครรภ์</vt:lpstr>
      <vt:lpstr>ข้อจำกัดและเงื่อนไขในการประกอบวิชาชีพการพยาบาล ตามข้อบังคับสภาการพยาบาล พ. ศ. 2550 </vt:lpstr>
      <vt:lpstr>ข้อจำกัดและเงื่อนไขในการประกอบวิชาชีพการพยาบาล ตามข้อบังคับสภาการพยาบาล พ. ศ. 2550 </vt:lpstr>
      <vt:lpstr>ข้อจำกัดและเงื่อนไขในการประกอบวิชาชีพการพยาบาล ตามข้อบังคับสภาการพยาบาล พ. ศ. 2550 </vt:lpstr>
      <vt:lpstr>ข้อจำกัดและเงื่อนไขในการประกอบวิชาชีพการพยาบาล ตามข้อบังคับสภาการพยาบาล พ. ศ. 2550 </vt:lpstr>
      <vt:lpstr>กฎหมายและระเบียบ</vt:lpstr>
      <vt:lpstr>“การกระทำตามคำสั่งของเจ้าพนักงาน”  </vt:lpstr>
      <vt:lpstr>ประเภทของความประมาท ในการประกอบวิชาชีพ</vt:lpstr>
      <vt:lpstr>ไม่ปฏิบัติตามมาตรฐานวิชาชีพ</vt:lpstr>
      <vt:lpstr>ไม่ปฏิบัติตามมาตรฐานวิชาชีพ</vt:lpstr>
      <vt:lpstr>ความบกพร่องในการประเมิลผลการให้การพยาบาล</vt:lpstr>
      <vt:lpstr>การรักษาความลับของผู้ป่วย</vt:lpstr>
      <vt:lpstr>ความผิดเกี่ยวกับเอกสาร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เมื่อถูกฟ้องร้อง</vt:lpstr>
      <vt:lpstr>การจัดการเมื่อถูกดำเนินคดี</vt:lpstr>
      <vt:lpstr>บทบาทหัวหน้าพยาบาล</vt:lpstr>
      <vt:lpstr>หัวหน้าคือ</vt:lpstr>
      <vt:lpstr>หน้า</vt:lpstr>
      <vt:lpstr>แล้ววันนี้หน้าเป็นแบบไหน</vt:lpstr>
      <vt:lpstr>งานนำเสนอ PowerPoint</vt:lpstr>
      <vt:lpstr>บันทึกต้องตอบประเด็น</vt:lpstr>
      <vt:lpstr>บันทึกทางการพยาบาลกับความเกี่ยวข้องกับกฎหมาย</vt:lpstr>
      <vt:lpstr>งานนำเสนอ PowerPoint</vt:lpstr>
      <vt:lpstr> กระทรวงสาธารณสุขกำหนดแนวทางในการแก้ไขเวชระเบียน </vt:lpstr>
      <vt:lpstr>ชมรมผู้บริหารการพยาบาลโรงพยาบาลชุมชน ก่อตั้ง  ปี  2546</vt:lpstr>
      <vt:lpstr>งานนำเสนอ PowerPoint</vt:lpstr>
      <vt:lpstr>งานนำเสนอ PowerPoint</vt:lpstr>
      <vt:lpstr>ชมรมผู้บริหารการพยาบาลโรงพยาบาลชุมชน</vt:lpstr>
      <vt:lpstr>ขอความร่วมมือ</vt:lpstr>
      <vt:lpstr>วัตถุประสงค์</vt:lpstr>
      <vt:lpstr>ผลงานที่ผ่านมา</vt:lpstr>
      <vt:lpstr>งานนำเสนอ PowerPoint</vt:lpstr>
      <vt:lpstr>งานนำเสนอ PowerPoint</vt:lpstr>
      <vt:lpstr>ประธาน รุ่นก่อตั้งและรุ่น1 2546-2549</vt:lpstr>
      <vt:lpstr>ประธาน รุ่นที่ 2พ.ศ. 2549-2551</vt:lpstr>
      <vt:lpstr>งานนำเสนอ PowerPoint</vt:lpstr>
      <vt:lpstr>นาง จงกล อินทสาร หัวหน้าพยาบาล  รพ.บางปะหัน</vt:lpstr>
      <vt:lpstr>ประธานรุ่นที่ ๕ </vt:lpstr>
      <vt:lpstr>ประธานรุ่นที่ ๖</vt:lpstr>
      <vt:lpstr>งานนำเสนอ PowerPoint</vt:lpstr>
      <vt:lpstr>จัดเวทีถอดบทเรียนการทำงานจากพื้นที่สู่การพัฒนารายประเด็น ปีละ 4 ภาค ตั้งแต่ปี 2557 ถึงปัจจุบัน</vt:lpstr>
      <vt:lpstr> ร่วมกับเครือข่ายในการพัฒนาระบบ  มิตรภาพบำบัด การดูแลผู้สูงอายุ </vt:lpstr>
      <vt:lpstr>สิ่งที่ผ่านมา</vt:lpstr>
      <vt:lpstr>ใครจะไปคิดว่า ได้เห็นภาพนี้ในเมืองไทย</vt:lpstr>
      <vt:lpstr>ทุกเวทีที่ทำได้</vt:lpstr>
      <vt:lpstr>งานนำเสนอ PowerPoint</vt:lpstr>
      <vt:lpstr>งานนำเสนอ PowerPoint</vt:lpstr>
      <vt:lpstr>สถานการณ์กำลังคน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เรื่อง หลักเกณฑ์และวิธีการให้ข้าราชการพลเรือนสามัญได้รับเงินเดือนสูงกว่าขั้นสูงของตำแหน่งที่ได้รับแต่งตั้ง   คณะรัฐมนตรีมีมติเห็นชอบหลักเกณฑ์และวิธีการให้ข้าราชการพลเรือนสามัญได้รับเงินเดือนสูงกว่าขั้นสูงของตำแหน่งที่ได้รับแต่งตั้งตามหลักเกณฑ์ที่กำหนด ตามที่สำนักงาน ก.พ. เสนอ โดยให้มีผลใช้บังคับตั้งแต่วันที่ 1 ตุลาคม 2559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บทบาทวันนี้</vt:lpstr>
      <vt:lpstr>งานวันนี้ที่ ยังรอความชัดเจน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MKC</dc:creator>
  <cp:lastModifiedBy>MKC</cp:lastModifiedBy>
  <cp:revision>21</cp:revision>
  <cp:lastPrinted>2017-11-16T04:35:47Z</cp:lastPrinted>
  <dcterms:created xsi:type="dcterms:W3CDTF">2017-11-16T04:03:22Z</dcterms:created>
  <dcterms:modified xsi:type="dcterms:W3CDTF">2017-11-16T15:12:38Z</dcterms:modified>
</cp:coreProperties>
</file>